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1" r:id="rId4"/>
    <p:sldId id="262" r:id="rId5"/>
    <p:sldId id="263" r:id="rId6"/>
    <p:sldId id="264" r:id="rId7"/>
    <p:sldId id="265" r:id="rId8"/>
    <p:sldId id="266" r:id="rId9"/>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ABC0E4"/>
    <a:srgbClr val="FF99FF"/>
    <a:srgbClr val="996633"/>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C52982-BA7D-426D-94FC-AAC5B7BFCB2F}" v="5" dt="2025-06-30T11:48:19.880"/>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4771" autoAdjust="0"/>
  </p:normalViewPr>
  <p:slideViewPr>
    <p:cSldViewPr snapToGrid="0">
      <p:cViewPr varScale="1">
        <p:scale>
          <a:sx n="105" d="100"/>
          <a:sy n="105" d="100"/>
        </p:scale>
        <p:origin x="774" y="10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Šarūnas Avižienis" userId="361744d4-551a-4ce2-81c7-0256c35ee3f2" providerId="ADAL" clId="{B1C52982-BA7D-426D-94FC-AAC5B7BFCB2F}"/>
    <pc:docChg chg="undo custSel addSld delSld modSld">
      <pc:chgData name="Šarūnas Avižienis" userId="361744d4-551a-4ce2-81c7-0256c35ee3f2" providerId="ADAL" clId="{B1C52982-BA7D-426D-94FC-AAC5B7BFCB2F}" dt="2025-07-02T10:43:43.896" v="2917" actId="1076"/>
      <pc:docMkLst>
        <pc:docMk/>
      </pc:docMkLst>
      <pc:sldChg chg="del">
        <pc:chgData name="Šarūnas Avižienis" userId="361744d4-551a-4ce2-81c7-0256c35ee3f2" providerId="ADAL" clId="{B1C52982-BA7D-426D-94FC-AAC5B7BFCB2F}" dt="2025-06-26T13:13:50.266" v="133" actId="47"/>
        <pc:sldMkLst>
          <pc:docMk/>
          <pc:sldMk cId="3787871875" sldId="257"/>
        </pc:sldMkLst>
      </pc:sldChg>
      <pc:sldChg chg="del">
        <pc:chgData name="Šarūnas Avižienis" userId="361744d4-551a-4ce2-81c7-0256c35ee3f2" providerId="ADAL" clId="{B1C52982-BA7D-426D-94FC-AAC5B7BFCB2F}" dt="2025-06-26T13:13:53.357" v="134" actId="47"/>
        <pc:sldMkLst>
          <pc:docMk/>
          <pc:sldMk cId="1320868771" sldId="258"/>
        </pc:sldMkLst>
      </pc:sldChg>
      <pc:sldChg chg="del">
        <pc:chgData name="Šarūnas Avižienis" userId="361744d4-551a-4ce2-81c7-0256c35ee3f2" providerId="ADAL" clId="{B1C52982-BA7D-426D-94FC-AAC5B7BFCB2F}" dt="2025-06-26T13:13:55.488" v="135" actId="47"/>
        <pc:sldMkLst>
          <pc:docMk/>
          <pc:sldMk cId="816597637" sldId="259"/>
        </pc:sldMkLst>
      </pc:sldChg>
      <pc:sldChg chg="modSp add mod">
        <pc:chgData name="Šarūnas Avižienis" userId="361744d4-551a-4ce2-81c7-0256c35ee3f2" providerId="ADAL" clId="{B1C52982-BA7D-426D-94FC-AAC5B7BFCB2F}" dt="2025-07-02T10:43:43.896" v="2917" actId="1076"/>
        <pc:sldMkLst>
          <pc:docMk/>
          <pc:sldMk cId="3158207439" sldId="260"/>
        </pc:sldMkLst>
        <pc:spChg chg="mod">
          <ac:chgData name="Šarūnas Avižienis" userId="361744d4-551a-4ce2-81c7-0256c35ee3f2" providerId="ADAL" clId="{B1C52982-BA7D-426D-94FC-AAC5B7BFCB2F}" dt="2025-07-02T10:43:43.896" v="2917" actId="1076"/>
          <ac:spMkLst>
            <pc:docMk/>
            <pc:sldMk cId="3158207439" sldId="260"/>
            <ac:spMk id="3" creationId="{9AEB8E61-1BC1-BCEA-B9A2-E1D578BD7E25}"/>
          </ac:spMkLst>
        </pc:spChg>
        <pc:spChg chg="mod">
          <ac:chgData name="Šarūnas Avižienis" userId="361744d4-551a-4ce2-81c7-0256c35ee3f2" providerId="ADAL" clId="{B1C52982-BA7D-426D-94FC-AAC5B7BFCB2F}" dt="2025-06-26T13:05:54.357" v="6" actId="6549"/>
          <ac:spMkLst>
            <pc:docMk/>
            <pc:sldMk cId="3158207439" sldId="260"/>
            <ac:spMk id="5" creationId="{1B22C98D-B981-7093-ED6B-F6486F5E8926}"/>
          </ac:spMkLst>
        </pc:spChg>
      </pc:sldChg>
      <pc:sldChg chg="modSp new mod">
        <pc:chgData name="Šarūnas Avižienis" userId="361744d4-551a-4ce2-81c7-0256c35ee3f2" providerId="ADAL" clId="{B1C52982-BA7D-426D-94FC-AAC5B7BFCB2F}" dt="2025-06-26T13:13:42.084" v="132" actId="1076"/>
        <pc:sldMkLst>
          <pc:docMk/>
          <pc:sldMk cId="1088477489" sldId="261"/>
        </pc:sldMkLst>
        <pc:spChg chg="mod">
          <ac:chgData name="Šarūnas Avižienis" userId="361744d4-551a-4ce2-81c7-0256c35ee3f2" providerId="ADAL" clId="{B1C52982-BA7D-426D-94FC-AAC5B7BFCB2F}" dt="2025-06-26T13:10:24.182" v="120" actId="1076"/>
          <ac:spMkLst>
            <pc:docMk/>
            <pc:sldMk cId="1088477489" sldId="261"/>
            <ac:spMk id="2" creationId="{1B56ADB7-EE63-2D34-7DC3-B1F676C855AA}"/>
          </ac:spMkLst>
        </pc:spChg>
        <pc:spChg chg="mod">
          <ac:chgData name="Šarūnas Avižienis" userId="361744d4-551a-4ce2-81c7-0256c35ee3f2" providerId="ADAL" clId="{B1C52982-BA7D-426D-94FC-AAC5B7BFCB2F}" dt="2025-06-26T13:13:42.084" v="132" actId="1076"/>
          <ac:spMkLst>
            <pc:docMk/>
            <pc:sldMk cId="1088477489" sldId="261"/>
            <ac:spMk id="3" creationId="{C38C1405-7C72-EE78-522B-45CD57AE3F95}"/>
          </ac:spMkLst>
        </pc:spChg>
      </pc:sldChg>
      <pc:sldChg chg="addSp modSp new mod">
        <pc:chgData name="Šarūnas Avižienis" userId="361744d4-551a-4ce2-81c7-0256c35ee3f2" providerId="ADAL" clId="{B1C52982-BA7D-426D-94FC-AAC5B7BFCB2F}" dt="2025-06-30T08:54:32.602" v="897" actId="20577"/>
        <pc:sldMkLst>
          <pc:docMk/>
          <pc:sldMk cId="3535954132" sldId="262"/>
        </pc:sldMkLst>
        <pc:spChg chg="mod">
          <ac:chgData name="Šarūnas Avižienis" userId="361744d4-551a-4ce2-81c7-0256c35ee3f2" providerId="ADAL" clId="{B1C52982-BA7D-426D-94FC-AAC5B7BFCB2F}" dt="2025-06-27T11:30:40.320" v="156" actId="1076"/>
          <ac:spMkLst>
            <pc:docMk/>
            <pc:sldMk cId="3535954132" sldId="262"/>
            <ac:spMk id="2" creationId="{742F8BBC-E99E-ECB4-703D-559AC0500172}"/>
          </ac:spMkLst>
        </pc:spChg>
        <pc:spChg chg="mod">
          <ac:chgData name="Šarūnas Avižienis" userId="361744d4-551a-4ce2-81c7-0256c35ee3f2" providerId="ADAL" clId="{B1C52982-BA7D-426D-94FC-AAC5B7BFCB2F}" dt="2025-06-27T11:40:10.622" v="555" actId="14100"/>
          <ac:spMkLst>
            <pc:docMk/>
            <pc:sldMk cId="3535954132" sldId="262"/>
            <ac:spMk id="3" creationId="{F7742A3E-70CA-B8BB-E862-5797B7729E3F}"/>
          </ac:spMkLst>
        </pc:spChg>
        <pc:spChg chg="add mod">
          <ac:chgData name="Šarūnas Avižienis" userId="361744d4-551a-4ce2-81c7-0256c35ee3f2" providerId="ADAL" clId="{B1C52982-BA7D-426D-94FC-AAC5B7BFCB2F}" dt="2025-06-30T08:54:32.602" v="897" actId="20577"/>
          <ac:spMkLst>
            <pc:docMk/>
            <pc:sldMk cId="3535954132" sldId="262"/>
            <ac:spMk id="4" creationId="{C0B7B030-9971-07F8-952D-36CD9BE6A918}"/>
          </ac:spMkLst>
        </pc:spChg>
      </pc:sldChg>
      <pc:sldChg chg="addSp delSp modSp new mod">
        <pc:chgData name="Šarūnas Avižienis" userId="361744d4-551a-4ce2-81c7-0256c35ee3f2" providerId="ADAL" clId="{B1C52982-BA7D-426D-94FC-AAC5B7BFCB2F}" dt="2025-06-27T11:55:36.422" v="885" actId="14100"/>
        <pc:sldMkLst>
          <pc:docMk/>
          <pc:sldMk cId="1326119374" sldId="263"/>
        </pc:sldMkLst>
        <pc:picChg chg="add mod modCrop">
          <ac:chgData name="Šarūnas Avižienis" userId="361744d4-551a-4ce2-81c7-0256c35ee3f2" providerId="ADAL" clId="{B1C52982-BA7D-426D-94FC-AAC5B7BFCB2F}" dt="2025-06-27T11:55:36.422" v="885" actId="14100"/>
          <ac:picMkLst>
            <pc:docMk/>
            <pc:sldMk cId="1326119374" sldId="263"/>
            <ac:picMk id="5" creationId="{C984A152-B7DB-6F34-5A4F-974839733C60}"/>
          </ac:picMkLst>
        </pc:picChg>
      </pc:sldChg>
      <pc:sldChg chg="addSp modSp new mod">
        <pc:chgData name="Šarūnas Avižienis" userId="361744d4-551a-4ce2-81c7-0256c35ee3f2" providerId="ADAL" clId="{B1C52982-BA7D-426D-94FC-AAC5B7BFCB2F}" dt="2025-06-30T11:54:32.812" v="2731" actId="6549"/>
        <pc:sldMkLst>
          <pc:docMk/>
          <pc:sldMk cId="955655050" sldId="264"/>
        </pc:sldMkLst>
        <pc:spChg chg="mod">
          <ac:chgData name="Šarūnas Avižienis" userId="361744d4-551a-4ce2-81c7-0256c35ee3f2" providerId="ADAL" clId="{B1C52982-BA7D-426D-94FC-AAC5B7BFCB2F}" dt="2025-06-30T08:55:41.860" v="912" actId="1076"/>
          <ac:spMkLst>
            <pc:docMk/>
            <pc:sldMk cId="955655050" sldId="264"/>
            <ac:spMk id="2" creationId="{7FA9BA44-D99A-61E2-FFD5-446B0DBC086A}"/>
          </ac:spMkLst>
        </pc:spChg>
        <pc:spChg chg="mod">
          <ac:chgData name="Šarūnas Avižienis" userId="361744d4-551a-4ce2-81c7-0256c35ee3f2" providerId="ADAL" clId="{B1C52982-BA7D-426D-94FC-AAC5B7BFCB2F}" dt="2025-06-30T09:09:51.394" v="1421" actId="27636"/>
          <ac:spMkLst>
            <pc:docMk/>
            <pc:sldMk cId="955655050" sldId="264"/>
            <ac:spMk id="3" creationId="{31F248F9-B001-B2E9-5B5B-29E19AD76CCA}"/>
          </ac:spMkLst>
        </pc:spChg>
        <pc:spChg chg="add mod">
          <ac:chgData name="Šarūnas Avižienis" userId="361744d4-551a-4ce2-81c7-0256c35ee3f2" providerId="ADAL" clId="{B1C52982-BA7D-426D-94FC-AAC5B7BFCB2F}" dt="2025-06-30T11:54:32.812" v="2731" actId="6549"/>
          <ac:spMkLst>
            <pc:docMk/>
            <pc:sldMk cId="955655050" sldId="264"/>
            <ac:spMk id="4" creationId="{BF254D66-E3D7-D839-CAD3-0A7B6903A771}"/>
          </ac:spMkLst>
        </pc:spChg>
      </pc:sldChg>
      <pc:sldChg chg="addSp modSp new mod">
        <pc:chgData name="Šarūnas Avižienis" userId="361744d4-551a-4ce2-81c7-0256c35ee3f2" providerId="ADAL" clId="{B1C52982-BA7D-426D-94FC-AAC5B7BFCB2F}" dt="2025-07-02T10:42:49.277" v="2901" actId="1076"/>
        <pc:sldMkLst>
          <pc:docMk/>
          <pc:sldMk cId="903501693" sldId="265"/>
        </pc:sldMkLst>
        <pc:spChg chg="mod">
          <ac:chgData name="Šarūnas Avižienis" userId="361744d4-551a-4ce2-81c7-0256c35ee3f2" providerId="ADAL" clId="{B1C52982-BA7D-426D-94FC-AAC5B7BFCB2F}" dt="2025-06-30T09:20:57.199" v="2091" actId="1076"/>
          <ac:spMkLst>
            <pc:docMk/>
            <pc:sldMk cId="903501693" sldId="265"/>
            <ac:spMk id="2" creationId="{0265FA4B-DE4E-BDE6-2F06-4C0472D213BA}"/>
          </ac:spMkLst>
        </pc:spChg>
        <pc:spChg chg="mod">
          <ac:chgData name="Šarūnas Avižienis" userId="361744d4-551a-4ce2-81c7-0256c35ee3f2" providerId="ADAL" clId="{B1C52982-BA7D-426D-94FC-AAC5B7BFCB2F}" dt="2025-07-02T10:39:52.856" v="2734" actId="20577"/>
          <ac:spMkLst>
            <pc:docMk/>
            <pc:sldMk cId="903501693" sldId="265"/>
            <ac:spMk id="3" creationId="{334A0D5F-B02E-E6AF-DB00-307FE7A85DE2}"/>
          </ac:spMkLst>
        </pc:spChg>
        <pc:spChg chg="add mod">
          <ac:chgData name="Šarūnas Avižienis" userId="361744d4-551a-4ce2-81c7-0256c35ee3f2" providerId="ADAL" clId="{B1C52982-BA7D-426D-94FC-AAC5B7BFCB2F}" dt="2025-07-02T10:42:49.277" v="2901" actId="1076"/>
          <ac:spMkLst>
            <pc:docMk/>
            <pc:sldMk cId="903501693" sldId="265"/>
            <ac:spMk id="4" creationId="{70EC7F57-5284-3AB7-8370-8B609E4FF204}"/>
          </ac:spMkLst>
        </pc:spChg>
      </pc:sldChg>
      <pc:sldChg chg="addSp delSp modSp new mod setBg">
        <pc:chgData name="Šarūnas Avižienis" userId="361744d4-551a-4ce2-81c7-0256c35ee3f2" providerId="ADAL" clId="{B1C52982-BA7D-426D-94FC-AAC5B7BFCB2F}" dt="2025-06-30T11:52:15.749" v="2730" actId="20577"/>
        <pc:sldMkLst>
          <pc:docMk/>
          <pc:sldMk cId="3577876720" sldId="266"/>
        </pc:sldMkLst>
        <pc:spChg chg="mod">
          <ac:chgData name="Šarūnas Avižienis" userId="361744d4-551a-4ce2-81c7-0256c35ee3f2" providerId="ADAL" clId="{B1C52982-BA7D-426D-94FC-AAC5B7BFCB2F}" dt="2025-06-30T11:49:30.459" v="2686" actId="14100"/>
          <ac:spMkLst>
            <pc:docMk/>
            <pc:sldMk cId="3577876720" sldId="266"/>
            <ac:spMk id="2" creationId="{A010E6A9-6019-2FFF-0734-A42CD70D40CA}"/>
          </ac:spMkLst>
        </pc:spChg>
        <pc:spChg chg="mod">
          <ac:chgData name="Šarūnas Avižienis" userId="361744d4-551a-4ce2-81c7-0256c35ee3f2" providerId="ADAL" clId="{B1C52982-BA7D-426D-94FC-AAC5B7BFCB2F}" dt="2025-06-30T11:52:15.749" v="2730" actId="20577"/>
          <ac:spMkLst>
            <pc:docMk/>
            <pc:sldMk cId="3577876720" sldId="266"/>
            <ac:spMk id="3" creationId="{77F1F208-282B-ECE0-9D9D-574D3DDFE7F0}"/>
          </ac:spMkLst>
        </pc:spChg>
        <pc:spChg chg="add">
          <ac:chgData name="Šarūnas Avižienis" userId="361744d4-551a-4ce2-81c7-0256c35ee3f2" providerId="ADAL" clId="{B1C52982-BA7D-426D-94FC-AAC5B7BFCB2F}" dt="2025-06-30T11:48:50.407" v="2679" actId="26606"/>
          <ac:spMkLst>
            <pc:docMk/>
            <pc:sldMk cId="3577876720" sldId="266"/>
            <ac:spMk id="7" creationId="{C0763A76-9F1C-4FC5-82B7-DD475DA461B2}"/>
          </ac:spMkLst>
        </pc:spChg>
        <pc:spChg chg="add">
          <ac:chgData name="Šarūnas Avižienis" userId="361744d4-551a-4ce2-81c7-0256c35ee3f2" providerId="ADAL" clId="{B1C52982-BA7D-426D-94FC-AAC5B7BFCB2F}" dt="2025-06-30T11:48:50.407" v="2679" actId="26606"/>
          <ac:spMkLst>
            <pc:docMk/>
            <pc:sldMk cId="3577876720" sldId="266"/>
            <ac:spMk id="8" creationId="{E81BF4F6-F2CF-4984-9D14-D6966D92F99F}"/>
          </ac:spMkLst>
        </pc:spChg>
        <pc:picChg chg="add mod">
          <ac:chgData name="Šarūnas Avižienis" userId="361744d4-551a-4ce2-81c7-0256c35ee3f2" providerId="ADAL" clId="{B1C52982-BA7D-426D-94FC-AAC5B7BFCB2F}" dt="2025-06-30T11:48:50.407" v="2679" actId="26606"/>
          <ac:picMkLst>
            <pc:docMk/>
            <pc:sldMk cId="3577876720" sldId="266"/>
            <ac:picMk id="5" creationId="{AD20F2B8-00C9-B4FA-5224-5CDE7C51B88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3E26D6-4F81-4E87-A0D4-73138C4B3FDA}" type="datetimeFigureOut">
              <a:rPr lang="lt-LT" smtClean="0"/>
              <a:t>2025-07-02</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8BE164-3940-4860-B377-B1695AC1EEE2}" type="slidenum">
              <a:rPr lang="lt-LT" smtClean="0"/>
              <a:t>‹#›</a:t>
            </a:fld>
            <a:endParaRPr lang="lt-LT"/>
          </a:p>
        </p:txBody>
      </p:sp>
    </p:spTree>
    <p:extLst>
      <p:ext uri="{BB962C8B-B14F-4D97-AF65-F5344CB8AC3E}">
        <p14:creationId xmlns:p14="http://schemas.microsoft.com/office/powerpoint/2010/main" val="3080993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b="1" dirty="0">
                <a:solidFill>
                  <a:srgbClr val="2B2A29"/>
                </a:solidFill>
                <a:latin typeface="Arial"/>
                <a:cs typeface="Arial"/>
              </a:rPr>
              <a:t>Elektroninio</a:t>
            </a:r>
            <a:r>
              <a:rPr lang="lt-LT" sz="1200" b="1" spc="-5" dirty="0">
                <a:solidFill>
                  <a:srgbClr val="2B2A29"/>
                </a:solidFill>
                <a:latin typeface="Arial"/>
                <a:cs typeface="Arial"/>
              </a:rPr>
              <a:t> </a:t>
            </a:r>
            <a:r>
              <a:rPr lang="lt-LT" sz="1200" b="1" dirty="0">
                <a:solidFill>
                  <a:srgbClr val="2B2A29"/>
                </a:solidFill>
                <a:latin typeface="Arial"/>
                <a:cs typeface="Arial"/>
              </a:rPr>
              <a:t>pristatymo</a:t>
            </a:r>
            <a:r>
              <a:rPr lang="lt-LT" sz="1200" b="1" spc="-5" dirty="0">
                <a:solidFill>
                  <a:srgbClr val="2B2A29"/>
                </a:solidFill>
                <a:latin typeface="Arial"/>
                <a:cs typeface="Arial"/>
              </a:rPr>
              <a:t> </a:t>
            </a:r>
            <a:r>
              <a:rPr lang="lt-LT" sz="1200" b="1" dirty="0">
                <a:solidFill>
                  <a:srgbClr val="2B2A29"/>
                </a:solidFill>
                <a:latin typeface="Arial"/>
                <a:cs typeface="Arial"/>
              </a:rPr>
              <a:t>viršelio</a:t>
            </a:r>
            <a:r>
              <a:rPr lang="lt-LT" sz="1200" b="1" spc="-5" dirty="0">
                <a:solidFill>
                  <a:srgbClr val="2B2A29"/>
                </a:solidFill>
                <a:latin typeface="Arial"/>
                <a:cs typeface="Arial"/>
              </a:rPr>
              <a:t> </a:t>
            </a:r>
            <a:r>
              <a:rPr lang="lt-LT" sz="1200" b="1" spc="-10" dirty="0">
                <a:solidFill>
                  <a:srgbClr val="2B2A29"/>
                </a:solidFill>
                <a:latin typeface="Arial"/>
                <a:cs typeface="Arial"/>
              </a:rPr>
              <a:t>skaidrė. </a:t>
            </a:r>
            <a:r>
              <a:rPr lang="lt-LT" sz="1200" dirty="0">
                <a:solidFill>
                  <a:srgbClr val="2B2A29"/>
                </a:solidFill>
                <a:latin typeface="Arial"/>
                <a:cs typeface="Arial"/>
              </a:rPr>
              <a:t>Naudojamas</a:t>
            </a:r>
            <a:r>
              <a:rPr lang="lt-LT" sz="1200" spc="-30" dirty="0">
                <a:solidFill>
                  <a:srgbClr val="2B2A29"/>
                </a:solidFill>
                <a:latin typeface="Arial"/>
                <a:cs typeface="Arial"/>
              </a:rPr>
              <a:t> </a:t>
            </a:r>
            <a:r>
              <a:rPr lang="lt-LT" sz="1200" dirty="0">
                <a:solidFill>
                  <a:srgbClr val="2B2A29"/>
                </a:solidFill>
                <a:latin typeface="Arial"/>
                <a:cs typeface="Arial"/>
              </a:rPr>
              <a:t>pavyzdinis</a:t>
            </a:r>
            <a:r>
              <a:rPr lang="lt-LT" sz="1200" spc="-30" dirty="0">
                <a:solidFill>
                  <a:srgbClr val="2B2A29"/>
                </a:solidFill>
                <a:latin typeface="Arial"/>
                <a:cs typeface="Arial"/>
              </a:rPr>
              <a:t> </a:t>
            </a:r>
            <a:r>
              <a:rPr lang="lt-LT" sz="1200" spc="-10" dirty="0">
                <a:solidFill>
                  <a:srgbClr val="2B2A29"/>
                </a:solidFill>
                <a:latin typeface="Arial"/>
                <a:cs typeface="Arial"/>
              </a:rPr>
              <a:t>šablonas.</a:t>
            </a:r>
            <a:endParaRPr lang="lt-LT" dirty="0"/>
          </a:p>
        </p:txBody>
      </p:sp>
      <p:sp>
        <p:nvSpPr>
          <p:cNvPr id="4" name="Slide Number Placeholder 3"/>
          <p:cNvSpPr>
            <a:spLocks noGrp="1"/>
          </p:cNvSpPr>
          <p:nvPr>
            <p:ph type="sldNum" sz="quarter" idx="5"/>
          </p:nvPr>
        </p:nvSpPr>
        <p:spPr/>
        <p:txBody>
          <a:bodyPr/>
          <a:lstStyle/>
          <a:p>
            <a:fld id="{E98BE164-3940-4860-B377-B1695AC1EEE2}" type="slidenum">
              <a:rPr lang="lt-LT" smtClean="0"/>
              <a:t>1</a:t>
            </a:fld>
            <a:endParaRPr lang="lt-LT"/>
          </a:p>
        </p:txBody>
      </p:sp>
    </p:spTree>
    <p:extLst>
      <p:ext uri="{BB962C8B-B14F-4D97-AF65-F5344CB8AC3E}">
        <p14:creationId xmlns:p14="http://schemas.microsoft.com/office/powerpoint/2010/main" val="2256003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a:lnSpc>
                <a:spcPct val="100000"/>
              </a:lnSpc>
              <a:spcBef>
                <a:spcPts val="100"/>
              </a:spcBef>
            </a:pPr>
            <a:endParaRPr lang="lt-LT" sz="1200" dirty="0">
              <a:latin typeface="Arial"/>
              <a:cs typeface="Arial"/>
            </a:endParaRPr>
          </a:p>
        </p:txBody>
      </p:sp>
      <p:sp>
        <p:nvSpPr>
          <p:cNvPr id="4" name="Slide Number Placeholder 3"/>
          <p:cNvSpPr>
            <a:spLocks noGrp="1"/>
          </p:cNvSpPr>
          <p:nvPr>
            <p:ph type="sldNum" sz="quarter" idx="5"/>
          </p:nvPr>
        </p:nvSpPr>
        <p:spPr/>
        <p:txBody>
          <a:bodyPr/>
          <a:lstStyle/>
          <a:p>
            <a:fld id="{E98BE164-3940-4860-B377-B1695AC1EEE2}" type="slidenum">
              <a:rPr lang="lt-LT" smtClean="0"/>
              <a:t>2</a:t>
            </a:fld>
            <a:endParaRPr lang="lt-LT"/>
          </a:p>
        </p:txBody>
      </p:sp>
    </p:spTree>
    <p:extLst>
      <p:ext uri="{BB962C8B-B14F-4D97-AF65-F5344CB8AC3E}">
        <p14:creationId xmlns:p14="http://schemas.microsoft.com/office/powerpoint/2010/main" val="3293276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7175A-AB6A-F831-768C-96064CA19D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A9C6AD7C-76F8-A29A-15A4-58C6A38642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AF243F23-CA2C-E578-12B8-46DC9BFE4FD5}"/>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5" name="Footer Placeholder 4">
            <a:extLst>
              <a:ext uri="{FF2B5EF4-FFF2-40B4-BE49-F238E27FC236}">
                <a16:creationId xmlns:a16="http://schemas.microsoft.com/office/drawing/2014/main" id="{53751B76-8F2B-3806-4594-BAFE28F398C8}"/>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13C155B2-8053-019D-B99F-8104681ED3C9}"/>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1851854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E7FB9-72CE-6F11-70C8-2504E362FCA9}"/>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F3E432D0-D863-DCF9-A162-1EE1BA6F0A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0280FFEE-FD20-3B5C-1D69-3E9D2A20A7EC}"/>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5" name="Footer Placeholder 4">
            <a:extLst>
              <a:ext uri="{FF2B5EF4-FFF2-40B4-BE49-F238E27FC236}">
                <a16:creationId xmlns:a16="http://schemas.microsoft.com/office/drawing/2014/main" id="{00C16757-9A97-D248-AC3A-3139043AD9EA}"/>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1DC7FCC-4F06-E66E-48C2-B2DC86BC13D7}"/>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15538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1C7BA0-DA14-20D1-1FBB-E5970C4126A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30A60963-3415-3890-3B74-875F8F4F2D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44E14096-1C69-B3B8-2EEF-9DE6CBE14734}"/>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5" name="Footer Placeholder 4">
            <a:extLst>
              <a:ext uri="{FF2B5EF4-FFF2-40B4-BE49-F238E27FC236}">
                <a16:creationId xmlns:a16="http://schemas.microsoft.com/office/drawing/2014/main" id="{BAB6C72A-1181-D722-863A-E39BACF8E3D2}"/>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CC0F9316-B70F-EBDD-DE9E-A12D6D5B1025}"/>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4192626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C6DE-8DED-A1F6-4103-97AB39B2BD7C}"/>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C37E1830-C9DE-F8F7-0FA2-9F1B0A8FDF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4C8CAC49-96B7-F686-904F-76B92C54C323}"/>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5" name="Footer Placeholder 4">
            <a:extLst>
              <a:ext uri="{FF2B5EF4-FFF2-40B4-BE49-F238E27FC236}">
                <a16:creationId xmlns:a16="http://schemas.microsoft.com/office/drawing/2014/main" id="{A4F79D81-4DC7-562A-48D4-50BF03A2653B}"/>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C915EC7A-86A1-4260-128E-933D4697ACA5}"/>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3004518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DB487-2626-D6BF-7C4F-D683602EDC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5C523DE6-DA5A-FA7A-AFA7-C4A1E8A6C1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1D2E1E-A674-0BF0-348D-6B09E85361E5}"/>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5" name="Footer Placeholder 4">
            <a:extLst>
              <a:ext uri="{FF2B5EF4-FFF2-40B4-BE49-F238E27FC236}">
                <a16:creationId xmlns:a16="http://schemas.microsoft.com/office/drawing/2014/main" id="{753923F7-8304-4C56-580F-B8F9F345F92D}"/>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757CB93A-2AEC-D296-DA9B-086626F2A451}"/>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330083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58977-2E78-EA51-D658-3C812083C82E}"/>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875E108E-72C0-ABE5-08EA-E11FA49106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29484DEF-C752-05ED-2491-7C918C24EA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FC3CE34D-302E-652F-DD6A-4CC1B75EA540}"/>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6" name="Footer Placeholder 5">
            <a:extLst>
              <a:ext uri="{FF2B5EF4-FFF2-40B4-BE49-F238E27FC236}">
                <a16:creationId xmlns:a16="http://schemas.microsoft.com/office/drawing/2014/main" id="{EF53CBF1-E0AA-2428-1598-82C530AC4037}"/>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ECCD70BA-A610-1605-2A4B-301F9702729C}"/>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2694317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B9B0-D8A6-0027-7761-DDB4FD13BBAA}"/>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C59C51B2-DE08-E21E-1732-B426ADABCB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41A6ED-3880-7CAD-C3C6-C2E26ADE54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9EEDDE41-1744-99AC-8379-4611550A55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F43481-BCBF-D3A8-AD9B-FFC34009B8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3B18FE3F-184A-42AF-AFAA-6DB67416A2F3}"/>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8" name="Footer Placeholder 7">
            <a:extLst>
              <a:ext uri="{FF2B5EF4-FFF2-40B4-BE49-F238E27FC236}">
                <a16:creationId xmlns:a16="http://schemas.microsoft.com/office/drawing/2014/main" id="{97486DE7-1A73-B781-BCC1-179480AB7473}"/>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785EA030-012C-5431-D47B-580C43369F62}"/>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2777877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38C66-20F8-53D7-BD66-324BD99EC579}"/>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7ADA3A7A-66DC-66E4-E91E-51943A3E1DDC}"/>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4" name="Footer Placeholder 3">
            <a:extLst>
              <a:ext uri="{FF2B5EF4-FFF2-40B4-BE49-F238E27FC236}">
                <a16:creationId xmlns:a16="http://schemas.microsoft.com/office/drawing/2014/main" id="{DFAC6EB1-3E34-8C81-BC4D-004DE7A38741}"/>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F8F50291-7E30-5959-7261-DE4BE64F6FC5}"/>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3794639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83ED2A-D3EF-CB69-494B-FE67994522A6}"/>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3" name="Footer Placeholder 2">
            <a:extLst>
              <a:ext uri="{FF2B5EF4-FFF2-40B4-BE49-F238E27FC236}">
                <a16:creationId xmlns:a16="http://schemas.microsoft.com/office/drawing/2014/main" id="{FC241CE2-0509-C2BB-73BE-E69086ED32D9}"/>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891DCECA-C1D5-0864-374C-B5432A031AA1}"/>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2321860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E9623-6D2E-025A-0E85-69BEB128E7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5DF8508E-E375-E453-A76B-7B0FA849A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0651EB5D-1306-518A-A179-F2F28F1DEC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5367E-AE0A-4214-9BF7-575FBEE85F76}"/>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6" name="Footer Placeholder 5">
            <a:extLst>
              <a:ext uri="{FF2B5EF4-FFF2-40B4-BE49-F238E27FC236}">
                <a16:creationId xmlns:a16="http://schemas.microsoft.com/office/drawing/2014/main" id="{09BEADD8-51F6-8B25-933D-D0CDB7BB0C48}"/>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302C9CDC-49B3-9EB1-40DD-416D851E25CD}"/>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249411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FC2EF-BD74-2AC4-82CF-2FE221518C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B931FB29-2763-B0E9-DDB5-39D9BA08B2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C22A5987-ED7F-FCC1-6B96-CCA207020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DA217-7CCA-DE6A-77BC-475F94E7027F}"/>
              </a:ext>
            </a:extLst>
          </p:cNvPr>
          <p:cNvSpPr>
            <a:spLocks noGrp="1"/>
          </p:cNvSpPr>
          <p:nvPr>
            <p:ph type="dt" sz="half" idx="10"/>
          </p:nvPr>
        </p:nvSpPr>
        <p:spPr/>
        <p:txBody>
          <a:bodyPr/>
          <a:lstStyle/>
          <a:p>
            <a:fld id="{76C17AFD-923E-4CFF-8381-D0852A6EA026}" type="datetimeFigureOut">
              <a:rPr lang="lt-LT" smtClean="0"/>
              <a:t>2025-07-02</a:t>
            </a:fld>
            <a:endParaRPr lang="lt-LT"/>
          </a:p>
        </p:txBody>
      </p:sp>
      <p:sp>
        <p:nvSpPr>
          <p:cNvPr id="6" name="Footer Placeholder 5">
            <a:extLst>
              <a:ext uri="{FF2B5EF4-FFF2-40B4-BE49-F238E27FC236}">
                <a16:creationId xmlns:a16="http://schemas.microsoft.com/office/drawing/2014/main" id="{690CDA7F-8BFA-7E48-17DB-97F213C22D10}"/>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D83F1F5C-8A01-0B4F-A110-DC6291110B65}"/>
              </a:ext>
            </a:extLst>
          </p:cNvPr>
          <p:cNvSpPr>
            <a:spLocks noGrp="1"/>
          </p:cNvSpPr>
          <p:nvPr>
            <p:ph type="sldNum" sz="quarter" idx="12"/>
          </p:nvPr>
        </p:nvSpPr>
        <p:spPr/>
        <p:txBody>
          <a:bodyPr/>
          <a:lstStyle/>
          <a:p>
            <a:fld id="{A1A175DB-2FAB-4D22-B139-FB12971062FE}" type="slidenum">
              <a:rPr lang="lt-LT" smtClean="0"/>
              <a:t>‹#›</a:t>
            </a:fld>
            <a:endParaRPr lang="lt-LT"/>
          </a:p>
        </p:txBody>
      </p:sp>
    </p:spTree>
    <p:extLst>
      <p:ext uri="{BB962C8B-B14F-4D97-AF65-F5344CB8AC3E}">
        <p14:creationId xmlns:p14="http://schemas.microsoft.com/office/powerpoint/2010/main" val="64805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623DBB-805C-655F-54D0-17F24602BD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267514E5-3C2B-4D32-8ADC-DC405EC807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7CFF051B-99CE-CDE5-794B-08A37816BA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C17AFD-923E-4CFF-8381-D0852A6EA026}" type="datetimeFigureOut">
              <a:rPr lang="lt-LT" smtClean="0"/>
              <a:t>2025-07-02</a:t>
            </a:fld>
            <a:endParaRPr lang="lt-LT"/>
          </a:p>
        </p:txBody>
      </p:sp>
      <p:sp>
        <p:nvSpPr>
          <p:cNvPr id="5" name="Footer Placeholder 4">
            <a:extLst>
              <a:ext uri="{FF2B5EF4-FFF2-40B4-BE49-F238E27FC236}">
                <a16:creationId xmlns:a16="http://schemas.microsoft.com/office/drawing/2014/main" id="{23DD4A03-8F56-FDE9-2351-F9C0E0F00E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9B907304-8827-73A0-3BCF-6E03B2B92F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175DB-2FAB-4D22-B139-FB12971062FE}" type="slidenum">
              <a:rPr lang="lt-LT" smtClean="0"/>
              <a:t>‹#›</a:t>
            </a:fld>
            <a:endParaRPr lang="lt-LT"/>
          </a:p>
        </p:txBody>
      </p:sp>
    </p:spTree>
    <p:extLst>
      <p:ext uri="{BB962C8B-B14F-4D97-AF65-F5344CB8AC3E}">
        <p14:creationId xmlns:p14="http://schemas.microsoft.com/office/powerpoint/2010/main" val="1099153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B499496-5E53-6447-592C-C4B792FF7724}"/>
              </a:ext>
            </a:extLst>
          </p:cNvPr>
          <p:cNvPicPr>
            <a:picLocks noChangeAspect="1"/>
          </p:cNvPicPr>
          <p:nvPr/>
        </p:nvPicPr>
        <p:blipFill>
          <a:blip r:embed="rId3"/>
          <a:stretch>
            <a:fillRect/>
          </a:stretch>
        </p:blipFill>
        <p:spPr>
          <a:xfrm>
            <a:off x="0" y="-10634"/>
            <a:ext cx="12192000" cy="6868633"/>
          </a:xfrm>
          <a:prstGeom prst="rect">
            <a:avLst/>
          </a:prstGeom>
        </p:spPr>
      </p:pic>
      <p:pic>
        <p:nvPicPr>
          <p:cNvPr id="13" name="Picture 12" descr="Logo&#10;&#10;Description automatically generated">
            <a:extLst>
              <a:ext uri="{FF2B5EF4-FFF2-40B4-BE49-F238E27FC236}">
                <a16:creationId xmlns:a16="http://schemas.microsoft.com/office/drawing/2014/main" id="{B86BEA5B-A564-C086-062A-9EAF050F860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7522" y="1143298"/>
            <a:ext cx="4536956" cy="4560767"/>
          </a:xfrm>
          <a:prstGeom prst="rect">
            <a:avLst/>
          </a:prstGeom>
        </p:spPr>
      </p:pic>
    </p:spTree>
    <p:extLst>
      <p:ext uri="{BB962C8B-B14F-4D97-AF65-F5344CB8AC3E}">
        <p14:creationId xmlns:p14="http://schemas.microsoft.com/office/powerpoint/2010/main" val="4175743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3">
            <a:extLst>
              <a:ext uri="{FF2B5EF4-FFF2-40B4-BE49-F238E27FC236}">
                <a16:creationId xmlns:a16="http://schemas.microsoft.com/office/drawing/2014/main" id="{9AEB8E61-1BC1-BCEA-B9A2-E1D578BD7E25}"/>
              </a:ext>
            </a:extLst>
          </p:cNvPr>
          <p:cNvSpPr txBox="1"/>
          <p:nvPr/>
        </p:nvSpPr>
        <p:spPr>
          <a:xfrm>
            <a:off x="836562" y="1997068"/>
            <a:ext cx="10515600" cy="1860766"/>
          </a:xfrm>
          <a:prstGeom prst="rect">
            <a:avLst/>
          </a:prstGeom>
        </p:spPr>
        <p:txBody>
          <a:bodyPr vert="horz" wrap="square" lIns="0" tIns="13970" rIns="0" bIns="0" rtlCol="0">
            <a:spAutoFit/>
          </a:bodyPr>
          <a:lstStyle/>
          <a:p>
            <a:pPr marL="12700" algn="ctr">
              <a:spcBef>
                <a:spcPts val="110"/>
              </a:spcBef>
            </a:pPr>
            <a:r>
              <a:rPr lang="lt-LT" sz="4000" dirty="0">
                <a:solidFill>
                  <a:srgbClr val="2B2A29"/>
                </a:solidFill>
                <a:latin typeface="Arial"/>
                <a:cs typeface="Arial"/>
              </a:rPr>
              <a:t>„APSKRITAS STALAS“ SU MUITINĖS INFORMACINĖMIS SISTEMOMIS SUSIJUSIAIS KLAUSIMAIS (2025-05-15)</a:t>
            </a:r>
          </a:p>
        </p:txBody>
      </p:sp>
      <p:sp>
        <p:nvSpPr>
          <p:cNvPr id="4" name="object 13">
            <a:extLst>
              <a:ext uri="{FF2B5EF4-FFF2-40B4-BE49-F238E27FC236}">
                <a16:creationId xmlns:a16="http://schemas.microsoft.com/office/drawing/2014/main" id="{B3C8FCE2-8AEE-F29D-1B8B-A1A10ABB33E4}"/>
              </a:ext>
            </a:extLst>
          </p:cNvPr>
          <p:cNvSpPr txBox="1"/>
          <p:nvPr/>
        </p:nvSpPr>
        <p:spPr>
          <a:xfrm>
            <a:off x="-2534" y="3826553"/>
            <a:ext cx="12193795" cy="506549"/>
          </a:xfrm>
          <a:prstGeom prst="rect">
            <a:avLst/>
          </a:prstGeom>
        </p:spPr>
        <p:txBody>
          <a:bodyPr vert="horz" wrap="square" lIns="0" tIns="13970" rIns="0" bIns="0" rtlCol="0">
            <a:spAutoFit/>
          </a:bodyPr>
          <a:lstStyle/>
          <a:p>
            <a:pPr marL="12700" algn="ctr">
              <a:spcBef>
                <a:spcPts val="110"/>
              </a:spcBef>
            </a:pPr>
            <a:endParaRPr lang="lt-LT" sz="3200" dirty="0">
              <a:solidFill>
                <a:srgbClr val="2B2A29"/>
              </a:solidFill>
              <a:latin typeface="Arial"/>
              <a:cs typeface="Arial"/>
            </a:endParaRPr>
          </a:p>
        </p:txBody>
      </p:sp>
      <p:sp>
        <p:nvSpPr>
          <p:cNvPr id="5" name="object 13">
            <a:extLst>
              <a:ext uri="{FF2B5EF4-FFF2-40B4-BE49-F238E27FC236}">
                <a16:creationId xmlns:a16="http://schemas.microsoft.com/office/drawing/2014/main" id="{1B22C98D-B981-7093-ED6B-F6486F5E8926}"/>
              </a:ext>
            </a:extLst>
          </p:cNvPr>
          <p:cNvSpPr txBox="1"/>
          <p:nvPr/>
        </p:nvSpPr>
        <p:spPr>
          <a:xfrm>
            <a:off x="4251790" y="6131306"/>
            <a:ext cx="3685145" cy="383438"/>
          </a:xfrm>
          <a:prstGeom prst="rect">
            <a:avLst/>
          </a:prstGeom>
        </p:spPr>
        <p:txBody>
          <a:bodyPr vert="horz" wrap="square" lIns="0" tIns="13970" rIns="0" bIns="0" rtlCol="0">
            <a:spAutoFit/>
          </a:bodyPr>
          <a:lstStyle/>
          <a:p>
            <a:pPr marL="12700" algn="ctr">
              <a:spcBef>
                <a:spcPts val="110"/>
              </a:spcBef>
            </a:pPr>
            <a:r>
              <a:rPr lang="lt-LT" sz="2400" dirty="0">
                <a:solidFill>
                  <a:srgbClr val="2B2A29"/>
                </a:solidFill>
                <a:latin typeface="Arial"/>
                <a:cs typeface="Arial"/>
              </a:rPr>
              <a:t>2025-07-02</a:t>
            </a:r>
          </a:p>
        </p:txBody>
      </p:sp>
      <p:pic>
        <p:nvPicPr>
          <p:cNvPr id="9" name="Picture 8">
            <a:extLst>
              <a:ext uri="{FF2B5EF4-FFF2-40B4-BE49-F238E27FC236}">
                <a16:creationId xmlns:a16="http://schemas.microsoft.com/office/drawing/2014/main" id="{C2990A21-3FA7-B3DE-9330-42017C528488}"/>
              </a:ext>
            </a:extLst>
          </p:cNvPr>
          <p:cNvPicPr>
            <a:picLocks noChangeAspect="1"/>
          </p:cNvPicPr>
          <p:nvPr/>
        </p:nvPicPr>
        <p:blipFill>
          <a:blip r:embed="rId3"/>
          <a:stretch>
            <a:fillRect/>
          </a:stretch>
        </p:blipFill>
        <p:spPr>
          <a:xfrm>
            <a:off x="0" y="3532"/>
            <a:ext cx="12191262" cy="133158"/>
          </a:xfrm>
          <a:prstGeom prst="rect">
            <a:avLst/>
          </a:prstGeom>
        </p:spPr>
      </p:pic>
      <p:pic>
        <p:nvPicPr>
          <p:cNvPr id="10" name="Picture 9" descr="Logo&#10;&#10;Description automatically generated">
            <a:extLst>
              <a:ext uri="{FF2B5EF4-FFF2-40B4-BE49-F238E27FC236}">
                <a16:creationId xmlns:a16="http://schemas.microsoft.com/office/drawing/2014/main" id="{CC789228-D23F-8223-4C75-F543DE843BC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15424" y="106144"/>
            <a:ext cx="1757880" cy="1767106"/>
          </a:xfrm>
          <a:prstGeom prst="rect">
            <a:avLst/>
          </a:prstGeom>
        </p:spPr>
      </p:pic>
      <p:sp>
        <p:nvSpPr>
          <p:cNvPr id="6" name="TextBox 5">
            <a:extLst>
              <a:ext uri="{FF2B5EF4-FFF2-40B4-BE49-F238E27FC236}">
                <a16:creationId xmlns:a16="http://schemas.microsoft.com/office/drawing/2014/main" id="{560D3D45-279A-49B6-8DF0-73784A18A505}"/>
              </a:ext>
            </a:extLst>
          </p:cNvPr>
          <p:cNvSpPr txBox="1"/>
          <p:nvPr/>
        </p:nvSpPr>
        <p:spPr>
          <a:xfrm>
            <a:off x="324612" y="4333102"/>
            <a:ext cx="6025896" cy="1410643"/>
          </a:xfrm>
          <a:prstGeom prst="rect">
            <a:avLst/>
          </a:prstGeom>
          <a:noFill/>
        </p:spPr>
        <p:txBody>
          <a:bodyPr wrap="square">
            <a:spAutoFit/>
          </a:bodyPr>
          <a:lstStyle/>
          <a:p>
            <a:pPr marL="12700">
              <a:spcBef>
                <a:spcPts val="110"/>
              </a:spcBef>
            </a:pPr>
            <a:r>
              <a:rPr lang="lt-LT" sz="2800" dirty="0">
                <a:solidFill>
                  <a:srgbClr val="2B2A29"/>
                </a:solidFill>
                <a:latin typeface="Arial"/>
                <a:cs typeface="Arial"/>
              </a:rPr>
              <a:t>Juozas Šarūnas Avižienis</a:t>
            </a:r>
          </a:p>
          <a:p>
            <a:pPr marL="12700">
              <a:spcBef>
                <a:spcPts val="110"/>
              </a:spcBef>
            </a:pPr>
            <a:r>
              <a:rPr lang="lt-LT" sz="2800" dirty="0">
                <a:solidFill>
                  <a:srgbClr val="2B2A29"/>
                </a:solidFill>
                <a:latin typeface="Arial"/>
                <a:cs typeface="Arial"/>
              </a:rPr>
              <a:t>Muitų politikos skyriaus vedėjas</a:t>
            </a:r>
          </a:p>
          <a:p>
            <a:pPr marL="12700">
              <a:spcBef>
                <a:spcPts val="110"/>
              </a:spcBef>
            </a:pPr>
            <a:r>
              <a:rPr lang="lt-LT" sz="2800" dirty="0">
                <a:solidFill>
                  <a:srgbClr val="2B2A29"/>
                </a:solidFill>
                <a:latin typeface="Arial"/>
                <a:cs typeface="Arial"/>
              </a:rPr>
              <a:t>Muitinės departamentas</a:t>
            </a:r>
          </a:p>
        </p:txBody>
      </p:sp>
    </p:spTree>
    <p:extLst>
      <p:ext uri="{BB962C8B-B14F-4D97-AF65-F5344CB8AC3E}">
        <p14:creationId xmlns:p14="http://schemas.microsoft.com/office/powerpoint/2010/main" val="3158207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B56ADB7-EE63-2D34-7DC3-B1F676C855AA}"/>
              </a:ext>
            </a:extLst>
          </p:cNvPr>
          <p:cNvSpPr>
            <a:spLocks noGrp="1"/>
          </p:cNvSpPr>
          <p:nvPr>
            <p:ph type="title"/>
          </p:nvPr>
        </p:nvSpPr>
        <p:spPr>
          <a:xfrm>
            <a:off x="3465871" y="345461"/>
            <a:ext cx="5260258" cy="1050720"/>
          </a:xfrm>
        </p:spPr>
        <p:txBody>
          <a:bodyPr>
            <a:normAutofit/>
          </a:bodyPr>
          <a:lstStyle/>
          <a:p>
            <a:pPr algn="ctr"/>
            <a:r>
              <a:rPr lang="lt-LT" sz="4000" dirty="0">
                <a:latin typeface="Arial" panose="020B0604020202020204" pitchFamily="34" charset="0"/>
                <a:cs typeface="Arial" panose="020B0604020202020204" pitchFamily="34" charset="0"/>
              </a:rPr>
              <a:t>DARBOTVARKĖ</a:t>
            </a:r>
          </a:p>
        </p:txBody>
      </p:sp>
      <p:sp>
        <p:nvSpPr>
          <p:cNvPr id="3" name="Turinio vietos rezervavimo ženklas 2">
            <a:extLst>
              <a:ext uri="{FF2B5EF4-FFF2-40B4-BE49-F238E27FC236}">
                <a16:creationId xmlns:a16="http://schemas.microsoft.com/office/drawing/2014/main" id="{C38C1405-7C72-EE78-522B-45CD57AE3F95}"/>
              </a:ext>
            </a:extLst>
          </p:cNvPr>
          <p:cNvSpPr>
            <a:spLocks noGrp="1"/>
          </p:cNvSpPr>
          <p:nvPr>
            <p:ph idx="1"/>
          </p:nvPr>
        </p:nvSpPr>
        <p:spPr>
          <a:xfrm>
            <a:off x="452284" y="1550321"/>
            <a:ext cx="11474244" cy="4870143"/>
          </a:xfrm>
        </p:spPr>
        <p:txBody>
          <a:bodyPr>
            <a:noAutofit/>
          </a:bodyPr>
          <a:lstStyle/>
          <a:p>
            <a:r>
              <a:rPr lang="lt-LT" dirty="0">
                <a:solidFill>
                  <a:srgbClr val="000000"/>
                </a:solidFill>
                <a:effectLst/>
                <a:latin typeface="Arial" panose="020B0604020202020204" pitchFamily="34" charset="0"/>
                <a:ea typeface="Calibri" panose="020F0502020204030204" pitchFamily="34" charset="0"/>
                <a:cs typeface="Arial" panose="020B0604020202020204" pitchFamily="34" charset="0"/>
              </a:rPr>
              <a:t>Pasirengimas verslo ir muitinės informacinių sistemų sąsajų pokyčiams (techninės specifikacijos, kiti dokumentai)</a:t>
            </a:r>
          </a:p>
          <a:p>
            <a:r>
              <a:rPr lang="lt-LT" dirty="0">
                <a:effectLst/>
                <a:latin typeface="Arial" panose="020B0604020202020204" pitchFamily="34" charset="0"/>
                <a:ea typeface="Calibri" panose="020F0502020204030204" pitchFamily="34" charset="0"/>
                <a:cs typeface="Arial" panose="020B0604020202020204" pitchFamily="34" charset="0"/>
              </a:rPr>
              <a:t>Diegiamų/ naujovinamų </a:t>
            </a:r>
            <a:r>
              <a:rPr lang="lt-LT" dirty="0">
                <a:solidFill>
                  <a:srgbClr val="000000"/>
                </a:solidFill>
                <a:effectLst/>
                <a:latin typeface="Arial" panose="020B0604020202020204" pitchFamily="34" charset="0"/>
                <a:ea typeface="Calibri" panose="020F0502020204030204" pitchFamily="34" charset="0"/>
                <a:cs typeface="Arial" panose="020B0604020202020204" pitchFamily="34" charset="0"/>
              </a:rPr>
              <a:t>muitinės informacinių sistemų testavimas iki jų eksploatacijos pradžios, galimybės verslo subjektams įsitraukti į šiuos procesus</a:t>
            </a:r>
            <a:endParaRPr lang="lt-LT"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lt-LT" dirty="0">
                <a:effectLst/>
                <a:latin typeface="Arial" panose="020B0604020202020204" pitchFamily="34" charset="0"/>
                <a:ea typeface="Calibri" panose="020F0502020204030204" pitchFamily="34" charset="0"/>
                <a:cs typeface="Arial" panose="020B0604020202020204" pitchFamily="34" charset="0"/>
              </a:rPr>
              <a:t>Verslo informavimas apie </a:t>
            </a:r>
            <a:r>
              <a:rPr lang="lt-LT" dirty="0">
                <a:solidFill>
                  <a:srgbClr val="000000"/>
                </a:solidFill>
                <a:effectLst/>
                <a:latin typeface="Arial" panose="020B0604020202020204" pitchFamily="34" charset="0"/>
                <a:ea typeface="Calibri" panose="020F0502020204030204" pitchFamily="34" charset="0"/>
                <a:cs typeface="Arial" panose="020B0604020202020204" pitchFamily="34" charset="0"/>
              </a:rPr>
              <a:t>numatomus muitinės informacinių sistemų pokyčius (naujas ar keičiamas funkcionalumas, sąsajos su teisės aktų pokyčiais, informacijos sklaida, mokymai, teisės aktų ir kitų dokumentų projektų pateikimas verslo atstovų peržiūrai/ pastaboms, kitos verslo, įskaitant programinės įrangos rangovus, įsitraukimo galimybės)</a:t>
            </a:r>
            <a:endParaRPr lang="lt-L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8477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42F8BBC-E99E-ECB4-703D-559AC0500172}"/>
              </a:ext>
            </a:extLst>
          </p:cNvPr>
          <p:cNvSpPr>
            <a:spLocks noGrp="1"/>
          </p:cNvSpPr>
          <p:nvPr>
            <p:ph type="title"/>
          </p:nvPr>
        </p:nvSpPr>
        <p:spPr>
          <a:xfrm>
            <a:off x="3737487" y="276634"/>
            <a:ext cx="4717026" cy="1080217"/>
          </a:xfrm>
        </p:spPr>
        <p:txBody>
          <a:bodyPr>
            <a:normAutofit/>
          </a:bodyPr>
          <a:lstStyle/>
          <a:p>
            <a:r>
              <a:rPr lang="lt-LT" sz="4000" dirty="0">
                <a:latin typeface="Arial" panose="020B0604020202020204" pitchFamily="34" charset="0"/>
                <a:cs typeface="Arial" panose="020B0604020202020204" pitchFamily="34" charset="0"/>
              </a:rPr>
              <a:t>SĄSAJŲ POKYČIAI</a:t>
            </a:r>
          </a:p>
        </p:txBody>
      </p:sp>
      <p:sp>
        <p:nvSpPr>
          <p:cNvPr id="3" name="Turinio vietos rezervavimo ženklas 2">
            <a:extLst>
              <a:ext uri="{FF2B5EF4-FFF2-40B4-BE49-F238E27FC236}">
                <a16:creationId xmlns:a16="http://schemas.microsoft.com/office/drawing/2014/main" id="{F7742A3E-70CA-B8BB-E862-5797B7729E3F}"/>
              </a:ext>
            </a:extLst>
          </p:cNvPr>
          <p:cNvSpPr>
            <a:spLocks noGrp="1"/>
          </p:cNvSpPr>
          <p:nvPr>
            <p:ph idx="1"/>
          </p:nvPr>
        </p:nvSpPr>
        <p:spPr>
          <a:xfrm>
            <a:off x="550605" y="1356851"/>
            <a:ext cx="11130117" cy="2851355"/>
          </a:xfrm>
        </p:spPr>
        <p:txBody>
          <a:bodyPr/>
          <a:lstStyle/>
          <a:p>
            <a:r>
              <a:rPr lang="lt-LT" dirty="0"/>
              <a:t>Muitinė turėtų įvertinti, kad verslo pusėje procesai irgi trunka ilgai (projektų inicijavimas, viešųjų pirkimų procedūros ir kt.)</a:t>
            </a:r>
          </a:p>
          <a:p>
            <a:r>
              <a:rPr lang="lt-LT" dirty="0"/>
              <a:t>Neturėtų būti apsiribojama tik pranešimu apie pokyčius, o aktyviai dirbama su verslu, kaip, pvz., daroma Jungtinėje Karalystėje</a:t>
            </a:r>
          </a:p>
          <a:p>
            <a:r>
              <a:rPr lang="lt-LT" dirty="0"/>
              <a:t>Trūksta informacijos apie diegiamų/ naujovinamų sistemų naudojimą, nes specifikacijas skaityti sudėtinga</a:t>
            </a:r>
          </a:p>
        </p:txBody>
      </p:sp>
      <p:sp>
        <p:nvSpPr>
          <p:cNvPr id="4" name="TextBox 3">
            <a:extLst>
              <a:ext uri="{FF2B5EF4-FFF2-40B4-BE49-F238E27FC236}">
                <a16:creationId xmlns:a16="http://schemas.microsoft.com/office/drawing/2014/main" id="{C0B7B030-9971-07F8-952D-36CD9BE6A918}"/>
              </a:ext>
            </a:extLst>
          </p:cNvPr>
          <p:cNvSpPr txBox="1"/>
          <p:nvPr/>
        </p:nvSpPr>
        <p:spPr>
          <a:xfrm>
            <a:off x="865239" y="4208206"/>
            <a:ext cx="10609006" cy="2246769"/>
          </a:xfrm>
          <a:prstGeom prst="rect">
            <a:avLst/>
          </a:prstGeom>
          <a:solidFill>
            <a:schemeClr val="accent1">
              <a:lumMod val="20000"/>
              <a:lumOff val="80000"/>
            </a:schemeClr>
          </a:solidFill>
          <a:ln w="15875">
            <a:solidFill>
              <a:schemeClr val="tx1"/>
            </a:solidFill>
          </a:ln>
        </p:spPr>
        <p:txBody>
          <a:bodyPr wrap="square" rtlCol="0">
            <a:spAutoFit/>
          </a:bodyPr>
          <a:lstStyle/>
          <a:p>
            <a:r>
              <a:rPr lang="lt-LT" sz="2800" dirty="0"/>
              <a:t>Muitinė: </a:t>
            </a:r>
            <a:r>
              <a:rPr lang="lt-LT" sz="2800" dirty="0" err="1"/>
              <a:t>proaktyviam</a:t>
            </a:r>
            <a:r>
              <a:rPr lang="lt-LT" sz="2800" dirty="0"/>
              <a:t> darbui su verslu trūksta žmogiškųjų išteklių. Iki 2025 m. pabaigos baigus įgyvendinti Sąjungos muitinės kodekso darbo programą, reikšmingų pokyčių IT srityje artimiausiu metu nenumatoma. Naujoje Lietuvos muitinės interneto svetainėje sukurtas polapis programinės įrangos kūrėjams</a:t>
            </a:r>
          </a:p>
        </p:txBody>
      </p:sp>
    </p:spTree>
    <p:extLst>
      <p:ext uri="{BB962C8B-B14F-4D97-AF65-F5344CB8AC3E}">
        <p14:creationId xmlns:p14="http://schemas.microsoft.com/office/powerpoint/2010/main" val="3535954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aveikslėlis 4">
            <a:extLst>
              <a:ext uri="{FF2B5EF4-FFF2-40B4-BE49-F238E27FC236}">
                <a16:creationId xmlns:a16="http://schemas.microsoft.com/office/drawing/2014/main" id="{C984A152-B7DB-6F34-5A4F-974839733C60}"/>
              </a:ext>
            </a:extLst>
          </p:cNvPr>
          <p:cNvPicPr>
            <a:picLocks noChangeAspect="1"/>
          </p:cNvPicPr>
          <p:nvPr/>
        </p:nvPicPr>
        <p:blipFill>
          <a:blip r:embed="rId2"/>
          <a:srcRect l="-1" t="13047" r="-1" b="5377"/>
          <a:stretch/>
        </p:blipFill>
        <p:spPr>
          <a:xfrm>
            <a:off x="0" y="383458"/>
            <a:ext cx="12192000" cy="6322141"/>
          </a:xfrm>
          <a:prstGeom prst="rect">
            <a:avLst/>
          </a:prstGeom>
        </p:spPr>
      </p:pic>
    </p:spTree>
    <p:extLst>
      <p:ext uri="{BB962C8B-B14F-4D97-AF65-F5344CB8AC3E}">
        <p14:creationId xmlns:p14="http://schemas.microsoft.com/office/powerpoint/2010/main" val="1326119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FA9BA44-D99A-61E2-FFD5-446B0DBC086A}"/>
              </a:ext>
            </a:extLst>
          </p:cNvPr>
          <p:cNvSpPr>
            <a:spLocks noGrp="1"/>
          </p:cNvSpPr>
          <p:nvPr>
            <p:ph type="title"/>
          </p:nvPr>
        </p:nvSpPr>
        <p:spPr>
          <a:xfrm>
            <a:off x="4194463" y="219652"/>
            <a:ext cx="3640282" cy="1325563"/>
          </a:xfrm>
        </p:spPr>
        <p:txBody>
          <a:bodyPr>
            <a:normAutofit/>
          </a:bodyPr>
          <a:lstStyle/>
          <a:p>
            <a:r>
              <a:rPr lang="lt-LT" sz="4000" dirty="0">
                <a:latin typeface="Arial" panose="020B0604020202020204" pitchFamily="34" charset="0"/>
                <a:cs typeface="Arial" panose="020B0604020202020204" pitchFamily="34" charset="0"/>
              </a:rPr>
              <a:t>TESTAVIMAS</a:t>
            </a:r>
          </a:p>
        </p:txBody>
      </p:sp>
      <p:sp>
        <p:nvSpPr>
          <p:cNvPr id="3" name="Turinio vietos rezervavimo ženklas 2">
            <a:extLst>
              <a:ext uri="{FF2B5EF4-FFF2-40B4-BE49-F238E27FC236}">
                <a16:creationId xmlns:a16="http://schemas.microsoft.com/office/drawing/2014/main" id="{31F248F9-B001-B2E9-5B5B-29E19AD76CCA}"/>
              </a:ext>
            </a:extLst>
          </p:cNvPr>
          <p:cNvSpPr>
            <a:spLocks noGrp="1"/>
          </p:cNvSpPr>
          <p:nvPr>
            <p:ph idx="1"/>
          </p:nvPr>
        </p:nvSpPr>
        <p:spPr>
          <a:xfrm>
            <a:off x="282287" y="1633341"/>
            <a:ext cx="11390140" cy="2431473"/>
          </a:xfrm>
        </p:spPr>
        <p:txBody>
          <a:bodyPr>
            <a:normAutofit lnSpcReduction="10000"/>
          </a:bodyPr>
          <a:lstStyle/>
          <a:p>
            <a:r>
              <a:rPr lang="lt-LT" dirty="0" err="1"/>
              <a:t>Testinės</a:t>
            </a:r>
            <a:r>
              <a:rPr lang="lt-LT" dirty="0"/>
              <a:t> aplinkos ribotumas: pagal duomenų kiekius ir kitus parametrus ji reikšmingai skiriasi nuo „gamybinės“ sistemos, ne visai atitinka paskelbtas specifikacijas</a:t>
            </a:r>
          </a:p>
          <a:p>
            <a:r>
              <a:rPr lang="lt-LT" dirty="0"/>
              <a:t>Testų planavimas: riboti testų scenarijai, per trumpas testavimo laikas, dėl ko neužtikrinamos galimybės verslui identifikuoti klaidas iki sistemos įdiegimo</a:t>
            </a:r>
          </a:p>
        </p:txBody>
      </p:sp>
      <p:sp>
        <p:nvSpPr>
          <p:cNvPr id="4" name="TextBox 3">
            <a:extLst>
              <a:ext uri="{FF2B5EF4-FFF2-40B4-BE49-F238E27FC236}">
                <a16:creationId xmlns:a16="http://schemas.microsoft.com/office/drawing/2014/main" id="{BF254D66-E3D7-D839-CAD3-0A7B6903A771}"/>
              </a:ext>
            </a:extLst>
          </p:cNvPr>
          <p:cNvSpPr txBox="1"/>
          <p:nvPr/>
        </p:nvSpPr>
        <p:spPr>
          <a:xfrm>
            <a:off x="640801" y="4270552"/>
            <a:ext cx="10622944" cy="954107"/>
          </a:xfrm>
          <a:prstGeom prst="rect">
            <a:avLst/>
          </a:prstGeom>
          <a:solidFill>
            <a:schemeClr val="accent1">
              <a:lumMod val="20000"/>
              <a:lumOff val="80000"/>
            </a:schemeClr>
          </a:solidFill>
          <a:ln w="15875">
            <a:solidFill>
              <a:schemeClr val="tx1"/>
            </a:solidFill>
          </a:ln>
        </p:spPr>
        <p:txBody>
          <a:bodyPr wrap="square" rtlCol="0">
            <a:spAutoFit/>
          </a:bodyPr>
          <a:lstStyle/>
          <a:p>
            <a:r>
              <a:rPr lang="lt-LT" sz="2800" dirty="0"/>
              <a:t>Muitinė: žmogiškųjų išteklių trūkumas, verslo subjektų pasirengimo testavimui problemos, ribojimai, susiję su techninėmis galimybėmis</a:t>
            </a:r>
          </a:p>
        </p:txBody>
      </p:sp>
    </p:spTree>
    <p:extLst>
      <p:ext uri="{BB962C8B-B14F-4D97-AF65-F5344CB8AC3E}">
        <p14:creationId xmlns:p14="http://schemas.microsoft.com/office/powerpoint/2010/main" val="95565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265FA4B-DE4E-BDE6-2F06-4C0472D213BA}"/>
              </a:ext>
            </a:extLst>
          </p:cNvPr>
          <p:cNvSpPr>
            <a:spLocks noGrp="1"/>
          </p:cNvSpPr>
          <p:nvPr>
            <p:ph type="title"/>
          </p:nvPr>
        </p:nvSpPr>
        <p:spPr>
          <a:xfrm>
            <a:off x="1574222" y="219653"/>
            <a:ext cx="9043555" cy="975302"/>
          </a:xfrm>
        </p:spPr>
        <p:txBody>
          <a:bodyPr>
            <a:normAutofit/>
          </a:bodyPr>
          <a:lstStyle/>
          <a:p>
            <a:r>
              <a:rPr lang="lt-LT" sz="4000" dirty="0">
                <a:latin typeface="Arial" panose="020B0604020202020204" pitchFamily="34" charset="0"/>
                <a:cs typeface="Arial" panose="020B0604020202020204" pitchFamily="34" charset="0"/>
              </a:rPr>
              <a:t>INFORMACIJOS SKLAIDA, MOKYMAI</a:t>
            </a:r>
          </a:p>
        </p:txBody>
      </p:sp>
      <p:sp>
        <p:nvSpPr>
          <p:cNvPr id="3" name="Turinio vietos rezervavimo ženklas 2">
            <a:extLst>
              <a:ext uri="{FF2B5EF4-FFF2-40B4-BE49-F238E27FC236}">
                <a16:creationId xmlns:a16="http://schemas.microsoft.com/office/drawing/2014/main" id="{334A0D5F-B02E-E6AF-DB00-307FE7A85DE2}"/>
              </a:ext>
            </a:extLst>
          </p:cNvPr>
          <p:cNvSpPr>
            <a:spLocks noGrp="1"/>
          </p:cNvSpPr>
          <p:nvPr>
            <p:ph idx="1"/>
          </p:nvPr>
        </p:nvSpPr>
        <p:spPr>
          <a:xfrm>
            <a:off x="271895" y="1194955"/>
            <a:ext cx="11648208" cy="4010890"/>
          </a:xfrm>
        </p:spPr>
        <p:txBody>
          <a:bodyPr/>
          <a:lstStyle/>
          <a:p>
            <a:r>
              <a:rPr lang="lt-LT" dirty="0"/>
              <a:t>Trūksta informatyvių ir vartotojams pritaikytų priemonių (geri pavyzdžiai – kaip deklaruoti gautą mažos vertės siuntą, Komisijos parengta </a:t>
            </a:r>
            <a:r>
              <a:rPr lang="lt-LT" dirty="0" err="1"/>
              <a:t>video</a:t>
            </a:r>
            <a:r>
              <a:rPr lang="lt-LT" dirty="0"/>
              <a:t> medžiaga Sąjungos prekių muitinio statuso įrodymo sistemos (</a:t>
            </a:r>
            <a:r>
              <a:rPr lang="lt-LT" dirty="0" err="1"/>
              <a:t>PoUS</a:t>
            </a:r>
            <a:r>
              <a:rPr lang="lt-LT" dirty="0"/>
              <a:t>) naudotojams)</a:t>
            </a:r>
          </a:p>
          <a:p>
            <a:r>
              <a:rPr lang="lt-LT" dirty="0"/>
              <a:t>Informacijos teikimas pagal „vieno langelio“ principą neužtikrina galimybės operatyviai susisiekti su kompetentingu specialistu</a:t>
            </a:r>
          </a:p>
          <a:p>
            <a:r>
              <a:rPr lang="lt-LT" dirty="0"/>
              <a:t>Reikalingos informacinės sesijos, kuriose galėtų dalyvauti visi suinteresuoti verslo atstovai ir kompetentingi muitinės specialistai</a:t>
            </a:r>
          </a:p>
          <a:p>
            <a:r>
              <a:rPr lang="lt-LT" dirty="0"/>
              <a:t>Būtų naudinga, jeigu naujienlaiškiai būtų diferencijuojami ir verslas gautų jam aktualią informaciją</a:t>
            </a:r>
          </a:p>
        </p:txBody>
      </p:sp>
      <p:sp>
        <p:nvSpPr>
          <p:cNvPr id="4" name="TextBox 3">
            <a:extLst>
              <a:ext uri="{FF2B5EF4-FFF2-40B4-BE49-F238E27FC236}">
                <a16:creationId xmlns:a16="http://schemas.microsoft.com/office/drawing/2014/main" id="{70EC7F57-5284-3AB7-8370-8B609E4FF204}"/>
              </a:ext>
            </a:extLst>
          </p:cNvPr>
          <p:cNvSpPr txBox="1"/>
          <p:nvPr/>
        </p:nvSpPr>
        <p:spPr>
          <a:xfrm>
            <a:off x="623468" y="5205845"/>
            <a:ext cx="10945062" cy="1384995"/>
          </a:xfrm>
          <a:prstGeom prst="rect">
            <a:avLst/>
          </a:prstGeom>
          <a:solidFill>
            <a:schemeClr val="accent1">
              <a:lumMod val="20000"/>
              <a:lumOff val="80000"/>
            </a:schemeClr>
          </a:solidFill>
          <a:ln w="15875">
            <a:solidFill>
              <a:schemeClr val="tx1"/>
            </a:solidFill>
          </a:ln>
        </p:spPr>
        <p:txBody>
          <a:bodyPr wrap="square" rtlCol="0">
            <a:spAutoFit/>
          </a:bodyPr>
          <a:lstStyle/>
          <a:p>
            <a:r>
              <a:rPr lang="lt-LT" sz="2800" dirty="0"/>
              <a:t>Muitinė: informacijos sklaidą reikėtų atskirti nuo testavimo, informacines sesijas organizuoti galima, tik būtina įvertinti turimus žmogiškuosius išteklius ir verslo subjektų poreikius</a:t>
            </a:r>
          </a:p>
        </p:txBody>
      </p:sp>
    </p:spTree>
    <p:extLst>
      <p:ext uri="{BB962C8B-B14F-4D97-AF65-F5344CB8AC3E}">
        <p14:creationId xmlns:p14="http://schemas.microsoft.com/office/powerpoint/2010/main" val="903501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8" name="Rectangle 11">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A010E6A9-6019-2FFF-0734-A42CD70D40CA}"/>
              </a:ext>
            </a:extLst>
          </p:cNvPr>
          <p:cNvSpPr>
            <a:spLocks noGrp="1"/>
          </p:cNvSpPr>
          <p:nvPr>
            <p:ph type="title"/>
          </p:nvPr>
        </p:nvSpPr>
        <p:spPr>
          <a:xfrm>
            <a:off x="761803" y="350196"/>
            <a:ext cx="4646904" cy="1053301"/>
          </a:xfrm>
        </p:spPr>
        <p:txBody>
          <a:bodyPr anchor="ctr">
            <a:normAutofit/>
          </a:bodyPr>
          <a:lstStyle/>
          <a:p>
            <a:r>
              <a:rPr lang="lt-LT" sz="4000" dirty="0">
                <a:latin typeface="Arial" panose="020B0604020202020204" pitchFamily="34" charset="0"/>
                <a:cs typeface="Arial" panose="020B0604020202020204" pitchFamily="34" charset="0"/>
              </a:rPr>
              <a:t>IŠVADOS</a:t>
            </a:r>
          </a:p>
        </p:txBody>
      </p:sp>
      <p:sp>
        <p:nvSpPr>
          <p:cNvPr id="3" name="Turinio vietos rezervavimo ženklas 2">
            <a:extLst>
              <a:ext uri="{FF2B5EF4-FFF2-40B4-BE49-F238E27FC236}">
                <a16:creationId xmlns:a16="http://schemas.microsoft.com/office/drawing/2014/main" id="{77F1F208-282B-ECE0-9D9D-574D3DDFE7F0}"/>
              </a:ext>
            </a:extLst>
          </p:cNvPr>
          <p:cNvSpPr>
            <a:spLocks noGrp="1"/>
          </p:cNvSpPr>
          <p:nvPr>
            <p:ph idx="1"/>
          </p:nvPr>
        </p:nvSpPr>
        <p:spPr>
          <a:xfrm>
            <a:off x="182880" y="1403498"/>
            <a:ext cx="5718190" cy="5252484"/>
          </a:xfrm>
        </p:spPr>
        <p:txBody>
          <a:bodyPr anchor="ctr">
            <a:noAutofit/>
          </a:bodyPr>
          <a:lstStyle/>
          <a:p>
            <a:r>
              <a:rPr lang="lt-LT" sz="2400" dirty="0"/>
              <a:t>Dėl svarstomų klausimų įvairovės ir kai kuri iš jų aktualumo tik ribotam dalyvių ratui vietoj formalaus Muitinės konsultacinio komiteto IT pogrupio atkūrimo geriau organizuoti „apskritus stalus“ ar panašius renginius, į kuriuos būtų kviečiami suinteresuoti asmenys. Diskusijų rezultatai prireikus galėtų būti pristatomi Muitinės konsultaciniam komitetui</a:t>
            </a:r>
          </a:p>
          <a:p>
            <a:r>
              <a:rPr lang="lt-LT" sz="2400" dirty="0"/>
              <a:t>Mokymai, konsultacijos ir panašūs informacijos sklaidos renginiai galėtų būti organizuojami koordinuojant Muitinės departamento Muitinės informacijos skyriui atskirai nuo Muitinės konsultacinio komiteto veiklos</a:t>
            </a:r>
          </a:p>
        </p:txBody>
      </p:sp>
      <p:pic>
        <p:nvPicPr>
          <p:cNvPr id="5" name="Paveikslėlis 4" descr="Paveikslėlis, kuriame yra vyras, apranga, žmonės, langas&#10;&#10;Dirbtinio intelekto sugeneruotas turinys gali būti neteisingas.">
            <a:extLst>
              <a:ext uri="{FF2B5EF4-FFF2-40B4-BE49-F238E27FC236}">
                <a16:creationId xmlns:a16="http://schemas.microsoft.com/office/drawing/2014/main" id="{AD20F2B8-00C9-B4FA-5224-5CDE7C51B885}"/>
              </a:ext>
            </a:extLst>
          </p:cNvPr>
          <p:cNvPicPr>
            <a:picLocks noChangeAspect="1"/>
          </p:cNvPicPr>
          <p:nvPr/>
        </p:nvPicPr>
        <p:blipFill>
          <a:blip r:embed="rId2">
            <a:extLst>
              <a:ext uri="{28A0092B-C50C-407E-A947-70E740481C1C}">
                <a14:useLocalDpi xmlns:a14="http://schemas.microsoft.com/office/drawing/2010/main" val="0"/>
              </a:ext>
            </a:extLst>
          </a:blip>
          <a:srcRect l="30959" r="17427" b="-1"/>
          <a:stretch>
            <a:fillRect/>
          </a:stretch>
        </p:blipFill>
        <p:spPr>
          <a:xfrm>
            <a:off x="6096000" y="1"/>
            <a:ext cx="6102825" cy="6858000"/>
          </a:xfrm>
          <a:prstGeom prst="rect">
            <a:avLst/>
          </a:prstGeom>
        </p:spPr>
      </p:pic>
    </p:spTree>
    <p:extLst>
      <p:ext uri="{BB962C8B-B14F-4D97-AF65-F5344CB8AC3E}">
        <p14:creationId xmlns:p14="http://schemas.microsoft.com/office/powerpoint/2010/main" val="3577876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3841</TotalTime>
  <Words>456</Words>
  <Application>Microsoft Office PowerPoint</Application>
  <PresentationFormat>Plačiaekranė</PresentationFormat>
  <Paragraphs>30</Paragraphs>
  <Slides>8</Slides>
  <Notes>2</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8</vt:i4>
      </vt:variant>
    </vt:vector>
  </HeadingPairs>
  <TitlesOfParts>
    <vt:vector size="12" baseType="lpstr">
      <vt:lpstr>Arial</vt:lpstr>
      <vt:lpstr>Calibri</vt:lpstr>
      <vt:lpstr>Calibri Light</vt:lpstr>
      <vt:lpstr>Office Theme</vt:lpstr>
      <vt:lpstr>„PowerPoint“ pateiktis</vt:lpstr>
      <vt:lpstr>„PowerPoint“ pateiktis</vt:lpstr>
      <vt:lpstr>DARBOTVARKĖ</vt:lpstr>
      <vt:lpstr>SĄSAJŲ POKYČIAI</vt:lpstr>
      <vt:lpstr>„PowerPoint“ pateiktis</vt:lpstr>
      <vt:lpstr>TESTAVIMAS</vt:lpstr>
      <vt:lpstr>INFORMACIJOS SKLAIDA, MOKYMAI</vt:lpstr>
      <vt:lpstr>IŠVADOS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Evelina Pagounis</dc:creator>
  <cp:lastModifiedBy>Šarūnas Avižienis</cp:lastModifiedBy>
  <cp:revision>13</cp:revision>
  <dcterms:created xsi:type="dcterms:W3CDTF">2023-01-10T10:44:58Z</dcterms:created>
  <dcterms:modified xsi:type="dcterms:W3CDTF">2025-07-02T10:43:45Z</dcterms:modified>
</cp:coreProperties>
</file>