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2" r:id="rId5"/>
  </p:sldMasterIdLst>
  <p:notesMasterIdLst>
    <p:notesMasterId r:id="rId16"/>
  </p:notesMasterIdLst>
  <p:sldIdLst>
    <p:sldId id="327" r:id="rId6"/>
    <p:sldId id="318" r:id="rId7"/>
    <p:sldId id="319" r:id="rId8"/>
    <p:sldId id="328" r:id="rId9"/>
    <p:sldId id="320" r:id="rId10"/>
    <p:sldId id="330" r:id="rId11"/>
    <p:sldId id="329" r:id="rId12"/>
    <p:sldId id="333" r:id="rId13"/>
    <p:sldId id="331" r:id="rId14"/>
    <p:sldId id="332" r:id="rId15"/>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71" autoAdjust="0"/>
  </p:normalViewPr>
  <p:slideViewPr>
    <p:cSldViewPr snapToGrid="0">
      <p:cViewPr varScale="1">
        <p:scale>
          <a:sx n="74" d="100"/>
          <a:sy n="74" d="100"/>
        </p:scale>
        <p:origin x="1968"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5034B-E471-4E35-AEEC-69D871938512}" type="datetimeFigureOut">
              <a:rPr lang="lt-LT" smtClean="0"/>
              <a:t>2025.06.30</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D1FE2-F723-4077-BB35-81ED9613E5DC}" type="slidenum">
              <a:rPr lang="lt-LT" smtClean="0"/>
              <a:t>‹#›</a:t>
            </a:fld>
            <a:endParaRPr lang="lt-LT"/>
          </a:p>
        </p:txBody>
      </p:sp>
    </p:spTree>
    <p:extLst>
      <p:ext uri="{BB962C8B-B14F-4D97-AF65-F5344CB8AC3E}">
        <p14:creationId xmlns:p14="http://schemas.microsoft.com/office/powerpoint/2010/main" val="124739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30D1FE2-F723-4077-BB35-81ED9613E5DC}" type="slidenum">
              <a:rPr lang="lt-LT" smtClean="0"/>
              <a:t>1</a:t>
            </a:fld>
            <a:endParaRPr lang="lt-LT"/>
          </a:p>
        </p:txBody>
      </p:sp>
    </p:spTree>
    <p:extLst>
      <p:ext uri="{BB962C8B-B14F-4D97-AF65-F5344CB8AC3E}">
        <p14:creationId xmlns:p14="http://schemas.microsoft.com/office/powerpoint/2010/main" val="1731655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30D1FE2-F723-4077-BB35-81ED9613E5DC}" type="slidenum">
              <a:rPr lang="lt-LT" smtClean="0"/>
              <a:t>10</a:t>
            </a:fld>
            <a:endParaRPr lang="lt-LT"/>
          </a:p>
        </p:txBody>
      </p:sp>
    </p:spTree>
    <p:extLst>
      <p:ext uri="{BB962C8B-B14F-4D97-AF65-F5344CB8AC3E}">
        <p14:creationId xmlns:p14="http://schemas.microsoft.com/office/powerpoint/2010/main" val="52183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30D1FE2-F723-4077-BB35-81ED9613E5DC}" type="slidenum">
              <a:rPr lang="lt-LT" smtClean="0"/>
              <a:t>2</a:t>
            </a:fld>
            <a:endParaRPr lang="lt-LT"/>
          </a:p>
        </p:txBody>
      </p:sp>
    </p:spTree>
    <p:extLst>
      <p:ext uri="{BB962C8B-B14F-4D97-AF65-F5344CB8AC3E}">
        <p14:creationId xmlns:p14="http://schemas.microsoft.com/office/powerpoint/2010/main" val="1259942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30D1FE2-F723-4077-BB35-81ED9613E5DC}" type="slidenum">
              <a:rPr lang="lt-LT" smtClean="0"/>
              <a:t>3</a:t>
            </a:fld>
            <a:endParaRPr lang="lt-LT"/>
          </a:p>
        </p:txBody>
      </p:sp>
    </p:spTree>
    <p:extLst>
      <p:ext uri="{BB962C8B-B14F-4D97-AF65-F5344CB8AC3E}">
        <p14:creationId xmlns:p14="http://schemas.microsoft.com/office/powerpoint/2010/main" val="334720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30D1FE2-F723-4077-BB35-81ED9613E5DC}" type="slidenum">
              <a:rPr lang="lt-LT" smtClean="0"/>
              <a:t>4</a:t>
            </a:fld>
            <a:endParaRPr lang="lt-LT"/>
          </a:p>
        </p:txBody>
      </p:sp>
    </p:spTree>
    <p:extLst>
      <p:ext uri="{BB962C8B-B14F-4D97-AF65-F5344CB8AC3E}">
        <p14:creationId xmlns:p14="http://schemas.microsoft.com/office/powerpoint/2010/main" val="318145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30D1FE2-F723-4077-BB35-81ED9613E5DC}" type="slidenum">
              <a:rPr lang="lt-LT" smtClean="0"/>
              <a:t>5</a:t>
            </a:fld>
            <a:endParaRPr lang="lt-LT"/>
          </a:p>
        </p:txBody>
      </p:sp>
    </p:spTree>
    <p:extLst>
      <p:ext uri="{BB962C8B-B14F-4D97-AF65-F5344CB8AC3E}">
        <p14:creationId xmlns:p14="http://schemas.microsoft.com/office/powerpoint/2010/main" val="268676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30D1FE2-F723-4077-BB35-81ED9613E5DC}" type="slidenum">
              <a:rPr lang="lt-LT" smtClean="0"/>
              <a:t>6</a:t>
            </a:fld>
            <a:endParaRPr lang="lt-LT"/>
          </a:p>
        </p:txBody>
      </p:sp>
    </p:spTree>
    <p:extLst>
      <p:ext uri="{BB962C8B-B14F-4D97-AF65-F5344CB8AC3E}">
        <p14:creationId xmlns:p14="http://schemas.microsoft.com/office/powerpoint/2010/main" val="182207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30D1FE2-F723-4077-BB35-81ED9613E5DC}" type="slidenum">
              <a:rPr lang="lt-LT" smtClean="0"/>
              <a:t>7</a:t>
            </a:fld>
            <a:endParaRPr lang="lt-LT"/>
          </a:p>
        </p:txBody>
      </p:sp>
    </p:spTree>
    <p:extLst>
      <p:ext uri="{BB962C8B-B14F-4D97-AF65-F5344CB8AC3E}">
        <p14:creationId xmlns:p14="http://schemas.microsoft.com/office/powerpoint/2010/main" val="312106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30D1FE2-F723-4077-BB35-81ED9613E5DC}" type="slidenum">
              <a:rPr lang="lt-LT" smtClean="0"/>
              <a:t>8</a:t>
            </a:fld>
            <a:endParaRPr lang="lt-LT"/>
          </a:p>
        </p:txBody>
      </p:sp>
    </p:spTree>
    <p:extLst>
      <p:ext uri="{BB962C8B-B14F-4D97-AF65-F5344CB8AC3E}">
        <p14:creationId xmlns:p14="http://schemas.microsoft.com/office/powerpoint/2010/main" val="3325278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30D1FE2-F723-4077-BB35-81ED9613E5DC}" type="slidenum">
              <a:rPr lang="lt-LT" smtClean="0"/>
              <a:t>9</a:t>
            </a:fld>
            <a:endParaRPr lang="lt-LT"/>
          </a:p>
        </p:txBody>
      </p:sp>
    </p:spTree>
    <p:extLst>
      <p:ext uri="{BB962C8B-B14F-4D97-AF65-F5344CB8AC3E}">
        <p14:creationId xmlns:p14="http://schemas.microsoft.com/office/powerpoint/2010/main" val="44783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D4029-18B2-B3A8-94D9-3C18EB9A9B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1F4ED075-BBF9-722E-4BCC-F418FF1796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06787FD0-2F0E-EAC8-0CD2-5F8EAB5BBF72}"/>
              </a:ext>
            </a:extLst>
          </p:cNvPr>
          <p:cNvSpPr>
            <a:spLocks noGrp="1"/>
          </p:cNvSpPr>
          <p:nvPr>
            <p:ph type="dt" sz="half" idx="10"/>
          </p:nvPr>
        </p:nvSpPr>
        <p:spPr/>
        <p:txBody>
          <a:bodyPr/>
          <a:lstStyle/>
          <a:p>
            <a:r>
              <a:rPr lang="lt-LT"/>
              <a:t>20/08/2024</a:t>
            </a:r>
          </a:p>
        </p:txBody>
      </p:sp>
      <p:sp>
        <p:nvSpPr>
          <p:cNvPr id="5" name="Footer Placeholder 4">
            <a:extLst>
              <a:ext uri="{FF2B5EF4-FFF2-40B4-BE49-F238E27FC236}">
                <a16:creationId xmlns:a16="http://schemas.microsoft.com/office/drawing/2014/main" id="{3AFFF1D9-6302-FC41-5CEB-1A5BECE2A3E9}"/>
              </a:ext>
            </a:extLst>
          </p:cNvPr>
          <p:cNvSpPr>
            <a:spLocks noGrp="1"/>
          </p:cNvSpPr>
          <p:nvPr>
            <p:ph type="ftr" sz="quarter" idx="11"/>
          </p:nvPr>
        </p:nvSpPr>
        <p:spPr/>
        <p:txBody>
          <a:bodyPr/>
          <a:lstStyle/>
          <a:p>
            <a:r>
              <a:rPr lang="en-US"/>
              <a:t>Kazys Kupčinskas – Information class: Confidential (C3)</a:t>
            </a:r>
            <a:endParaRPr lang="lt-LT"/>
          </a:p>
        </p:txBody>
      </p:sp>
      <p:sp>
        <p:nvSpPr>
          <p:cNvPr id="6" name="Slide Number Placeholder 5">
            <a:extLst>
              <a:ext uri="{FF2B5EF4-FFF2-40B4-BE49-F238E27FC236}">
                <a16:creationId xmlns:a16="http://schemas.microsoft.com/office/drawing/2014/main" id="{DF9BB91B-EED0-CF9D-2A9B-4E4F971B153E}"/>
              </a:ext>
            </a:extLst>
          </p:cNvPr>
          <p:cNvSpPr>
            <a:spLocks noGrp="1"/>
          </p:cNvSpPr>
          <p:nvPr>
            <p:ph type="sldNum" sz="quarter" idx="12"/>
          </p:nvPr>
        </p:nvSpPr>
        <p:spPr/>
        <p:txBody>
          <a:bodyPr/>
          <a:lstStyle/>
          <a:p>
            <a:fld id="{335DB9FE-7062-40A5-859A-030F52DEFA32}" type="slidenum">
              <a:rPr lang="lt-LT" smtClean="0"/>
              <a:t>‹#›</a:t>
            </a:fld>
            <a:endParaRPr lang="lt-LT"/>
          </a:p>
        </p:txBody>
      </p:sp>
    </p:spTree>
    <p:extLst>
      <p:ext uri="{BB962C8B-B14F-4D97-AF65-F5344CB8AC3E}">
        <p14:creationId xmlns:p14="http://schemas.microsoft.com/office/powerpoint/2010/main" val="427156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4617-55D0-6ADC-1CD4-7005F0F6301D}"/>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00608F4E-2E6B-BFFA-F9A5-0A35FBA0A2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40D6DBD5-A0A6-88B3-5646-E69EBAF95F03}"/>
              </a:ext>
            </a:extLst>
          </p:cNvPr>
          <p:cNvSpPr>
            <a:spLocks noGrp="1"/>
          </p:cNvSpPr>
          <p:nvPr>
            <p:ph type="dt" sz="half" idx="10"/>
          </p:nvPr>
        </p:nvSpPr>
        <p:spPr/>
        <p:txBody>
          <a:bodyPr/>
          <a:lstStyle/>
          <a:p>
            <a:r>
              <a:rPr lang="lt-LT"/>
              <a:t>20/08/2024</a:t>
            </a:r>
          </a:p>
        </p:txBody>
      </p:sp>
      <p:sp>
        <p:nvSpPr>
          <p:cNvPr id="5" name="Footer Placeholder 4">
            <a:extLst>
              <a:ext uri="{FF2B5EF4-FFF2-40B4-BE49-F238E27FC236}">
                <a16:creationId xmlns:a16="http://schemas.microsoft.com/office/drawing/2014/main" id="{BC55D490-F824-D73C-3433-282C21DF6DDE}"/>
              </a:ext>
            </a:extLst>
          </p:cNvPr>
          <p:cNvSpPr>
            <a:spLocks noGrp="1"/>
          </p:cNvSpPr>
          <p:nvPr>
            <p:ph type="ftr" sz="quarter" idx="11"/>
          </p:nvPr>
        </p:nvSpPr>
        <p:spPr/>
        <p:txBody>
          <a:bodyPr/>
          <a:lstStyle/>
          <a:p>
            <a:r>
              <a:rPr lang="en-US"/>
              <a:t>Kazys Kupčinskas – Information class: Confidential (C3)</a:t>
            </a:r>
            <a:endParaRPr lang="lt-LT"/>
          </a:p>
        </p:txBody>
      </p:sp>
      <p:sp>
        <p:nvSpPr>
          <p:cNvPr id="6" name="Slide Number Placeholder 5">
            <a:extLst>
              <a:ext uri="{FF2B5EF4-FFF2-40B4-BE49-F238E27FC236}">
                <a16:creationId xmlns:a16="http://schemas.microsoft.com/office/drawing/2014/main" id="{EBE42D71-726F-CD52-8724-4C7F7B59D0CC}"/>
              </a:ext>
            </a:extLst>
          </p:cNvPr>
          <p:cNvSpPr>
            <a:spLocks noGrp="1"/>
          </p:cNvSpPr>
          <p:nvPr>
            <p:ph type="sldNum" sz="quarter" idx="12"/>
          </p:nvPr>
        </p:nvSpPr>
        <p:spPr/>
        <p:txBody>
          <a:bodyPr/>
          <a:lstStyle/>
          <a:p>
            <a:fld id="{335DB9FE-7062-40A5-859A-030F52DEFA32}" type="slidenum">
              <a:rPr lang="lt-LT" smtClean="0"/>
              <a:t>‹#›</a:t>
            </a:fld>
            <a:endParaRPr lang="lt-LT"/>
          </a:p>
        </p:txBody>
      </p:sp>
    </p:spTree>
    <p:extLst>
      <p:ext uri="{BB962C8B-B14F-4D97-AF65-F5344CB8AC3E}">
        <p14:creationId xmlns:p14="http://schemas.microsoft.com/office/powerpoint/2010/main" val="2936281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34164B-46FF-7E1C-C14B-FFED6C89B8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D0CE9ADD-F240-850C-5F32-F8B3E511FA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7ECD4C27-BB89-C070-CBEE-7B4E4C7D2CAC}"/>
              </a:ext>
            </a:extLst>
          </p:cNvPr>
          <p:cNvSpPr>
            <a:spLocks noGrp="1"/>
          </p:cNvSpPr>
          <p:nvPr>
            <p:ph type="dt" sz="half" idx="10"/>
          </p:nvPr>
        </p:nvSpPr>
        <p:spPr/>
        <p:txBody>
          <a:bodyPr/>
          <a:lstStyle/>
          <a:p>
            <a:r>
              <a:rPr lang="lt-LT"/>
              <a:t>20/08/2024</a:t>
            </a:r>
          </a:p>
        </p:txBody>
      </p:sp>
      <p:sp>
        <p:nvSpPr>
          <p:cNvPr id="5" name="Footer Placeholder 4">
            <a:extLst>
              <a:ext uri="{FF2B5EF4-FFF2-40B4-BE49-F238E27FC236}">
                <a16:creationId xmlns:a16="http://schemas.microsoft.com/office/drawing/2014/main" id="{280195BB-2159-F7E2-8992-72F27C03358A}"/>
              </a:ext>
            </a:extLst>
          </p:cNvPr>
          <p:cNvSpPr>
            <a:spLocks noGrp="1"/>
          </p:cNvSpPr>
          <p:nvPr>
            <p:ph type="ftr" sz="quarter" idx="11"/>
          </p:nvPr>
        </p:nvSpPr>
        <p:spPr/>
        <p:txBody>
          <a:bodyPr/>
          <a:lstStyle/>
          <a:p>
            <a:r>
              <a:rPr lang="en-US"/>
              <a:t>Kazys Kupčinskas – Information class: Confidential (C3)</a:t>
            </a:r>
            <a:endParaRPr lang="lt-LT"/>
          </a:p>
        </p:txBody>
      </p:sp>
      <p:sp>
        <p:nvSpPr>
          <p:cNvPr id="6" name="Slide Number Placeholder 5">
            <a:extLst>
              <a:ext uri="{FF2B5EF4-FFF2-40B4-BE49-F238E27FC236}">
                <a16:creationId xmlns:a16="http://schemas.microsoft.com/office/drawing/2014/main" id="{ED906F42-AD14-7071-69DB-F51466BE3CF3}"/>
              </a:ext>
            </a:extLst>
          </p:cNvPr>
          <p:cNvSpPr>
            <a:spLocks noGrp="1"/>
          </p:cNvSpPr>
          <p:nvPr>
            <p:ph type="sldNum" sz="quarter" idx="12"/>
          </p:nvPr>
        </p:nvSpPr>
        <p:spPr/>
        <p:txBody>
          <a:bodyPr/>
          <a:lstStyle/>
          <a:p>
            <a:fld id="{335DB9FE-7062-40A5-859A-030F52DEFA32}" type="slidenum">
              <a:rPr lang="lt-LT" smtClean="0"/>
              <a:t>‹#›</a:t>
            </a:fld>
            <a:endParaRPr lang="lt-LT"/>
          </a:p>
        </p:txBody>
      </p:sp>
    </p:spTree>
    <p:extLst>
      <p:ext uri="{BB962C8B-B14F-4D97-AF65-F5344CB8AC3E}">
        <p14:creationId xmlns:p14="http://schemas.microsoft.com/office/powerpoint/2010/main" val="627971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centered WH log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C675A-17EE-B202-6FC1-3A81922F73EA}"/>
              </a:ext>
            </a:extLst>
          </p:cNvPr>
          <p:cNvSpPr>
            <a:spLocks noGrp="1"/>
          </p:cNvSpPr>
          <p:nvPr>
            <p:ph type="pic" sz="quarter" idx="13" hasCustomPrompt="1"/>
          </p:nvPr>
        </p:nvSpPr>
        <p:spPr>
          <a:xfrm>
            <a:off x="0" y="0"/>
            <a:ext cx="12192000" cy="6858000"/>
          </a:xfrm>
          <a:solidFill>
            <a:schemeClr val="bg1">
              <a:lumMod val="85000"/>
            </a:schemeClr>
          </a:solidFill>
        </p:spPr>
        <p:txBody>
          <a:bodyPr wrap="square"/>
          <a:lstStyle>
            <a:lvl1pPr algn="ctr">
              <a:defRPr sz="2000"/>
            </a:lvl1pPr>
          </a:lstStyle>
          <a:p>
            <a:r>
              <a:rPr lang="pl-PL" dirty="0"/>
              <a:t>Click </a:t>
            </a:r>
            <a:r>
              <a:rPr lang="en-US" dirty="0"/>
              <a:t>on the </a:t>
            </a:r>
            <a:r>
              <a:rPr lang="pl-PL" dirty="0"/>
              <a:t>icon to add </a:t>
            </a:r>
            <a:r>
              <a:rPr lang="en-US" dirty="0"/>
              <a:t>a </a:t>
            </a:r>
            <a:r>
              <a:rPr lang="pl-PL" dirty="0"/>
              <a:t>picture</a:t>
            </a:r>
            <a:endParaRPr lang="en-GB" dirty="0"/>
          </a:p>
        </p:txBody>
      </p:sp>
      <p:sp>
        <p:nvSpPr>
          <p:cNvPr id="2" name="Title 1">
            <a:extLst>
              <a:ext uri="{FF2B5EF4-FFF2-40B4-BE49-F238E27FC236}">
                <a16:creationId xmlns:a16="http://schemas.microsoft.com/office/drawing/2014/main" id="{1F46492B-247C-1F73-BA52-26B62184648A}"/>
              </a:ext>
            </a:extLst>
          </p:cNvPr>
          <p:cNvSpPr>
            <a:spLocks noGrp="1"/>
          </p:cNvSpPr>
          <p:nvPr>
            <p:ph type="ctrTitle" hasCustomPrompt="1"/>
          </p:nvPr>
        </p:nvSpPr>
        <p:spPr>
          <a:xfrm>
            <a:off x="1252800" y="1605600"/>
            <a:ext cx="9684000" cy="1800000"/>
          </a:xfrm>
        </p:spPr>
        <p:txBody>
          <a:bodyPr wrap="square" anchor="b"/>
          <a:lstStyle>
            <a:lvl1pPr algn="ctr">
              <a:defRPr sz="6600">
                <a:solidFill>
                  <a:schemeClr val="bg2"/>
                </a:solidFill>
              </a:defRPr>
            </a:lvl1pPr>
          </a:lstStyle>
          <a:p>
            <a:r>
              <a:rPr lang="pl-PL" dirty="0"/>
              <a:t>Your title goes here</a:t>
            </a:r>
            <a:endParaRPr lang="en-GB" dirty="0"/>
          </a:p>
        </p:txBody>
      </p:sp>
      <p:sp>
        <p:nvSpPr>
          <p:cNvPr id="3" name="Subtitle 2">
            <a:extLst>
              <a:ext uri="{FF2B5EF4-FFF2-40B4-BE49-F238E27FC236}">
                <a16:creationId xmlns:a16="http://schemas.microsoft.com/office/drawing/2014/main" id="{C98DDC5C-B0E1-FD01-DA15-3357BAE86AED}"/>
              </a:ext>
            </a:extLst>
          </p:cNvPr>
          <p:cNvSpPr>
            <a:spLocks noGrp="1"/>
          </p:cNvSpPr>
          <p:nvPr>
            <p:ph type="subTitle" idx="1" hasCustomPrompt="1"/>
          </p:nvPr>
        </p:nvSpPr>
        <p:spPr>
          <a:xfrm>
            <a:off x="2811600" y="3602038"/>
            <a:ext cx="6570000" cy="741600"/>
          </a:xfrm>
        </p:spPr>
        <p:txBody>
          <a:bodyPr wrap="square"/>
          <a:lstStyle>
            <a:lvl1pPr marL="0" indent="0" algn="ctr">
              <a:buNone/>
              <a:defRPr sz="24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Your subtitle goes here</a:t>
            </a:r>
            <a:endParaRPr lang="en-GB" dirty="0"/>
          </a:p>
        </p:txBody>
      </p:sp>
      <p:sp>
        <p:nvSpPr>
          <p:cNvPr id="4" name="Date Placeholder 3">
            <a:extLst>
              <a:ext uri="{FF2B5EF4-FFF2-40B4-BE49-F238E27FC236}">
                <a16:creationId xmlns:a16="http://schemas.microsoft.com/office/drawing/2014/main" id="{EC6364F8-FB7C-2C17-A5A5-EC0272303079}"/>
              </a:ext>
            </a:extLst>
          </p:cNvPr>
          <p:cNvSpPr>
            <a:spLocks noGrp="1"/>
          </p:cNvSpPr>
          <p:nvPr>
            <p:ph type="dt" sz="half" idx="10"/>
          </p:nvPr>
        </p:nvSpPr>
        <p:spPr/>
        <p:txBody>
          <a:bodyPr/>
          <a:lstStyle>
            <a:lvl1pPr>
              <a:defRPr>
                <a:solidFill>
                  <a:schemeClr val="bg1"/>
                </a:solidFill>
              </a:defRPr>
            </a:lvl1pPr>
          </a:lstStyle>
          <a:p>
            <a:r>
              <a:rPr lang="lt-LT"/>
              <a:t>20/08/2024</a:t>
            </a:r>
            <a:endParaRPr lang="en-GB"/>
          </a:p>
        </p:txBody>
      </p:sp>
      <p:sp>
        <p:nvSpPr>
          <p:cNvPr id="5" name="Footer Placeholder 4">
            <a:extLst>
              <a:ext uri="{FF2B5EF4-FFF2-40B4-BE49-F238E27FC236}">
                <a16:creationId xmlns:a16="http://schemas.microsoft.com/office/drawing/2014/main" id="{1FF78AAD-A8AB-3B54-4355-290D518F6C08}"/>
              </a:ext>
            </a:extLst>
          </p:cNvPr>
          <p:cNvSpPr>
            <a:spLocks noGrp="1"/>
          </p:cNvSpPr>
          <p:nvPr>
            <p:ph type="ftr" sz="quarter" idx="11"/>
          </p:nvPr>
        </p:nvSpPr>
        <p:spPr/>
        <p:txBody>
          <a:bodyPr/>
          <a:lstStyle>
            <a:lvl1pPr>
              <a:defRPr>
                <a:solidFill>
                  <a:schemeClr val="bg1"/>
                </a:solidFill>
              </a:defRPr>
            </a:lvl1pPr>
          </a:lstStyle>
          <a:p>
            <a:r>
              <a:rPr lang="en-US"/>
              <a:t>Kazys Kupčinskas – Information class: Confidential (C3)</a:t>
            </a:r>
            <a:endParaRPr lang="en-GB"/>
          </a:p>
        </p:txBody>
      </p:sp>
      <p:sp>
        <p:nvSpPr>
          <p:cNvPr id="6" name="Slide Number Placeholder 5">
            <a:extLst>
              <a:ext uri="{FF2B5EF4-FFF2-40B4-BE49-F238E27FC236}">
                <a16:creationId xmlns:a16="http://schemas.microsoft.com/office/drawing/2014/main" id="{09EB71BD-F07D-770A-9128-A08C5EB337ED}"/>
              </a:ext>
            </a:extLst>
          </p:cNvPr>
          <p:cNvSpPr>
            <a:spLocks noGrp="1"/>
          </p:cNvSpPr>
          <p:nvPr>
            <p:ph type="sldNum" sz="quarter" idx="12"/>
          </p:nvPr>
        </p:nvSpPr>
        <p:spPr/>
        <p:txBody>
          <a:bodyPr/>
          <a:lstStyle>
            <a:lvl1pPr>
              <a:defRPr>
                <a:solidFill>
                  <a:schemeClr val="bg1"/>
                </a:solidFill>
              </a:defRPr>
            </a:lvl1pPr>
          </a:lstStyle>
          <a:p>
            <a:fld id="{1E8D132F-CB07-4565-AFAB-8119C0738F44}" type="slidenum">
              <a:rPr lang="en-GB" smtClean="0"/>
              <a:pPr/>
              <a:t>‹#›</a:t>
            </a:fld>
            <a:endParaRPr lang="en-GB"/>
          </a:p>
        </p:txBody>
      </p:sp>
      <p:sp>
        <p:nvSpPr>
          <p:cNvPr id="26" name="Text Placeholder 23">
            <a:extLst>
              <a:ext uri="{FF2B5EF4-FFF2-40B4-BE49-F238E27FC236}">
                <a16:creationId xmlns:a16="http://schemas.microsoft.com/office/drawing/2014/main" id="{D52D9BEF-CFAB-63D5-0B14-5F25F2B3AECA}"/>
              </a:ext>
            </a:extLst>
          </p:cNvPr>
          <p:cNvSpPr>
            <a:spLocks noGrp="1"/>
          </p:cNvSpPr>
          <p:nvPr>
            <p:ph type="body" sz="quarter" idx="14" hasCustomPrompt="1"/>
          </p:nvPr>
        </p:nvSpPr>
        <p:spPr>
          <a:xfrm>
            <a:off x="11066237" y="6269799"/>
            <a:ext cx="576163" cy="253024"/>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vl2pPr marL="0" indent="0">
              <a:buNone/>
              <a:defRPr/>
            </a:lvl2pPr>
            <a:lvl3pPr marL="180000" indent="0">
              <a:buNone/>
              <a:defRPr/>
            </a:lvl3pPr>
            <a:lvl4pPr marL="360000" indent="0">
              <a:buNone/>
              <a:defRPr/>
            </a:lvl4pPr>
            <a:lvl5pPr marL="540000" indent="0">
              <a:buNone/>
              <a:defRPr/>
            </a:lvl5pPr>
          </a:lstStyle>
          <a:p>
            <a:pPr lvl="0"/>
            <a:r>
              <a:rPr lang="en-US" dirty="0"/>
              <a:t> </a:t>
            </a:r>
            <a:endParaRPr lang="en-GB" dirty="0"/>
          </a:p>
        </p:txBody>
      </p:sp>
    </p:spTree>
    <p:extLst>
      <p:ext uri="{BB962C8B-B14F-4D97-AF65-F5344CB8AC3E}">
        <p14:creationId xmlns:p14="http://schemas.microsoft.com/office/powerpoint/2010/main" val="2721893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centered WH log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C675A-17EE-B202-6FC1-3A81922F73EA}"/>
              </a:ext>
            </a:extLst>
          </p:cNvPr>
          <p:cNvSpPr>
            <a:spLocks noGrp="1"/>
          </p:cNvSpPr>
          <p:nvPr>
            <p:ph type="pic" sz="quarter" idx="13" hasCustomPrompt="1"/>
          </p:nvPr>
        </p:nvSpPr>
        <p:spPr>
          <a:xfrm>
            <a:off x="0" y="0"/>
            <a:ext cx="12192000" cy="6858000"/>
          </a:xfrm>
          <a:solidFill>
            <a:schemeClr val="bg1">
              <a:lumMod val="85000"/>
            </a:schemeClr>
          </a:solidFill>
        </p:spPr>
        <p:txBody>
          <a:bodyPr wrap="square"/>
          <a:lstStyle>
            <a:lvl1pPr algn="ctr">
              <a:defRPr sz="2000"/>
            </a:lvl1pPr>
          </a:lstStyle>
          <a:p>
            <a:r>
              <a:rPr lang="pl-PL" dirty="0"/>
              <a:t>Click </a:t>
            </a:r>
            <a:r>
              <a:rPr lang="en-US" dirty="0"/>
              <a:t>on the </a:t>
            </a:r>
            <a:r>
              <a:rPr lang="pl-PL" dirty="0"/>
              <a:t>icon to add </a:t>
            </a:r>
            <a:r>
              <a:rPr lang="en-US" dirty="0"/>
              <a:t>a </a:t>
            </a:r>
            <a:r>
              <a:rPr lang="pl-PL" dirty="0"/>
              <a:t>picture</a:t>
            </a:r>
            <a:endParaRPr lang="en-GB" dirty="0"/>
          </a:p>
        </p:txBody>
      </p:sp>
      <p:sp>
        <p:nvSpPr>
          <p:cNvPr id="2" name="Title 1">
            <a:extLst>
              <a:ext uri="{FF2B5EF4-FFF2-40B4-BE49-F238E27FC236}">
                <a16:creationId xmlns:a16="http://schemas.microsoft.com/office/drawing/2014/main" id="{1F46492B-247C-1F73-BA52-26B62184648A}"/>
              </a:ext>
            </a:extLst>
          </p:cNvPr>
          <p:cNvSpPr>
            <a:spLocks noGrp="1"/>
          </p:cNvSpPr>
          <p:nvPr>
            <p:ph type="ctrTitle" hasCustomPrompt="1"/>
          </p:nvPr>
        </p:nvSpPr>
        <p:spPr>
          <a:xfrm>
            <a:off x="1252800" y="1605600"/>
            <a:ext cx="9684000" cy="1800000"/>
          </a:xfrm>
        </p:spPr>
        <p:txBody>
          <a:bodyPr wrap="square" anchor="b"/>
          <a:lstStyle>
            <a:lvl1pPr algn="ctr">
              <a:defRPr sz="6600">
                <a:solidFill>
                  <a:schemeClr val="bg2"/>
                </a:solidFill>
              </a:defRPr>
            </a:lvl1pPr>
          </a:lstStyle>
          <a:p>
            <a:r>
              <a:rPr lang="pl-PL" dirty="0"/>
              <a:t>Your title goes here</a:t>
            </a:r>
            <a:endParaRPr lang="en-GB" dirty="0"/>
          </a:p>
        </p:txBody>
      </p:sp>
      <p:sp>
        <p:nvSpPr>
          <p:cNvPr id="3" name="Subtitle 2">
            <a:extLst>
              <a:ext uri="{FF2B5EF4-FFF2-40B4-BE49-F238E27FC236}">
                <a16:creationId xmlns:a16="http://schemas.microsoft.com/office/drawing/2014/main" id="{C98DDC5C-B0E1-FD01-DA15-3357BAE86AED}"/>
              </a:ext>
            </a:extLst>
          </p:cNvPr>
          <p:cNvSpPr>
            <a:spLocks noGrp="1"/>
          </p:cNvSpPr>
          <p:nvPr>
            <p:ph type="subTitle" idx="1" hasCustomPrompt="1"/>
          </p:nvPr>
        </p:nvSpPr>
        <p:spPr>
          <a:xfrm>
            <a:off x="2811600" y="3602038"/>
            <a:ext cx="6570000" cy="741600"/>
          </a:xfrm>
        </p:spPr>
        <p:txBody>
          <a:bodyPr wrap="square"/>
          <a:lstStyle>
            <a:lvl1pPr marL="0" indent="0" algn="ctr">
              <a:buNone/>
              <a:defRPr sz="24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Your subtitle goes here</a:t>
            </a:r>
            <a:endParaRPr lang="en-GB" dirty="0"/>
          </a:p>
        </p:txBody>
      </p:sp>
      <p:sp>
        <p:nvSpPr>
          <p:cNvPr id="4" name="Date Placeholder 3">
            <a:extLst>
              <a:ext uri="{FF2B5EF4-FFF2-40B4-BE49-F238E27FC236}">
                <a16:creationId xmlns:a16="http://schemas.microsoft.com/office/drawing/2014/main" id="{EC6364F8-FB7C-2C17-A5A5-EC0272303079}"/>
              </a:ext>
            </a:extLst>
          </p:cNvPr>
          <p:cNvSpPr>
            <a:spLocks noGrp="1"/>
          </p:cNvSpPr>
          <p:nvPr>
            <p:ph type="dt" sz="half" idx="10"/>
          </p:nvPr>
        </p:nvSpPr>
        <p:spPr/>
        <p:txBody>
          <a:bodyPr/>
          <a:lstStyle>
            <a:lvl1pPr>
              <a:defRPr>
                <a:solidFill>
                  <a:schemeClr val="bg1"/>
                </a:solidFill>
              </a:defRPr>
            </a:lvl1pPr>
          </a:lstStyle>
          <a:p>
            <a:r>
              <a:rPr lang="lt-LT"/>
              <a:t>20/08/2024</a:t>
            </a:r>
            <a:endParaRPr lang="en-GB"/>
          </a:p>
        </p:txBody>
      </p:sp>
      <p:sp>
        <p:nvSpPr>
          <p:cNvPr id="5" name="Footer Placeholder 4">
            <a:extLst>
              <a:ext uri="{FF2B5EF4-FFF2-40B4-BE49-F238E27FC236}">
                <a16:creationId xmlns:a16="http://schemas.microsoft.com/office/drawing/2014/main" id="{1FF78AAD-A8AB-3B54-4355-290D518F6C08}"/>
              </a:ext>
            </a:extLst>
          </p:cNvPr>
          <p:cNvSpPr>
            <a:spLocks noGrp="1"/>
          </p:cNvSpPr>
          <p:nvPr>
            <p:ph type="ftr" sz="quarter" idx="11"/>
          </p:nvPr>
        </p:nvSpPr>
        <p:spPr/>
        <p:txBody>
          <a:bodyPr/>
          <a:lstStyle>
            <a:lvl1pPr>
              <a:defRPr>
                <a:solidFill>
                  <a:schemeClr val="bg1"/>
                </a:solidFill>
              </a:defRPr>
            </a:lvl1pPr>
          </a:lstStyle>
          <a:p>
            <a:r>
              <a:rPr lang="en-US"/>
              <a:t>Kazys Kupčinskas – Information class: Confidential (C3)</a:t>
            </a:r>
            <a:endParaRPr lang="en-GB"/>
          </a:p>
        </p:txBody>
      </p:sp>
      <p:sp>
        <p:nvSpPr>
          <p:cNvPr id="6" name="Slide Number Placeholder 5">
            <a:extLst>
              <a:ext uri="{FF2B5EF4-FFF2-40B4-BE49-F238E27FC236}">
                <a16:creationId xmlns:a16="http://schemas.microsoft.com/office/drawing/2014/main" id="{09EB71BD-F07D-770A-9128-A08C5EB337ED}"/>
              </a:ext>
            </a:extLst>
          </p:cNvPr>
          <p:cNvSpPr>
            <a:spLocks noGrp="1"/>
          </p:cNvSpPr>
          <p:nvPr>
            <p:ph type="sldNum" sz="quarter" idx="12"/>
          </p:nvPr>
        </p:nvSpPr>
        <p:spPr/>
        <p:txBody>
          <a:bodyPr/>
          <a:lstStyle>
            <a:lvl1pPr>
              <a:defRPr>
                <a:solidFill>
                  <a:schemeClr val="bg1"/>
                </a:solidFill>
              </a:defRPr>
            </a:lvl1pPr>
          </a:lstStyle>
          <a:p>
            <a:fld id="{1E8D132F-CB07-4565-AFAB-8119C0738F44}" type="slidenum">
              <a:rPr lang="en-GB" smtClean="0"/>
              <a:pPr/>
              <a:t>‹#›</a:t>
            </a:fld>
            <a:endParaRPr lang="en-GB"/>
          </a:p>
        </p:txBody>
      </p:sp>
      <p:sp>
        <p:nvSpPr>
          <p:cNvPr id="26" name="Text Placeholder 23">
            <a:extLst>
              <a:ext uri="{FF2B5EF4-FFF2-40B4-BE49-F238E27FC236}">
                <a16:creationId xmlns:a16="http://schemas.microsoft.com/office/drawing/2014/main" id="{D52D9BEF-CFAB-63D5-0B14-5F25F2B3AECA}"/>
              </a:ext>
            </a:extLst>
          </p:cNvPr>
          <p:cNvSpPr>
            <a:spLocks noGrp="1"/>
          </p:cNvSpPr>
          <p:nvPr>
            <p:ph type="body" sz="quarter" idx="14" hasCustomPrompt="1"/>
          </p:nvPr>
        </p:nvSpPr>
        <p:spPr>
          <a:xfrm>
            <a:off x="11066237" y="6269799"/>
            <a:ext cx="576163" cy="253024"/>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vl2pPr marL="0" indent="0">
              <a:buNone/>
              <a:defRPr/>
            </a:lvl2pPr>
            <a:lvl3pPr marL="180000" indent="0">
              <a:buNone/>
              <a:defRPr/>
            </a:lvl3pPr>
            <a:lvl4pPr marL="360000" indent="0">
              <a:buNone/>
              <a:defRPr/>
            </a:lvl4pPr>
            <a:lvl5pPr marL="540000" indent="0">
              <a:buNone/>
              <a:defRPr/>
            </a:lvl5pPr>
          </a:lstStyle>
          <a:p>
            <a:pPr lvl="0"/>
            <a:r>
              <a:rPr lang="en-US" dirty="0"/>
              <a:t> </a:t>
            </a:r>
            <a:endParaRPr lang="en-GB" dirty="0"/>
          </a:p>
        </p:txBody>
      </p:sp>
    </p:spTree>
    <p:extLst>
      <p:ext uri="{BB962C8B-B14F-4D97-AF65-F5344CB8AC3E}">
        <p14:creationId xmlns:p14="http://schemas.microsoft.com/office/powerpoint/2010/main" val="27213318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text left WH log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47DD787-D60C-CF12-D5D3-9733106E4B83}"/>
              </a:ext>
            </a:extLst>
          </p:cNvPr>
          <p:cNvSpPr>
            <a:spLocks noGrp="1"/>
          </p:cNvSpPr>
          <p:nvPr>
            <p:ph type="pic" sz="quarter" idx="14" hasCustomPrompt="1"/>
          </p:nvPr>
        </p:nvSpPr>
        <p:spPr>
          <a:xfrm>
            <a:off x="0" y="0"/>
            <a:ext cx="12192000" cy="6858000"/>
          </a:xfrm>
          <a:solidFill>
            <a:schemeClr val="bg1">
              <a:lumMod val="85000"/>
            </a:schemeClr>
          </a:solidFill>
        </p:spPr>
        <p:txBody>
          <a:bodyPr wrap="square"/>
          <a:lstStyle>
            <a:lvl1pPr algn="ctr">
              <a:defRPr sz="2000"/>
            </a:lvl1pPr>
          </a:lstStyle>
          <a:p>
            <a:r>
              <a:rPr lang="pl-PL" dirty="0"/>
              <a:t>Click </a:t>
            </a:r>
            <a:r>
              <a:rPr lang="en-US" dirty="0"/>
              <a:t>on the </a:t>
            </a:r>
            <a:r>
              <a:rPr lang="pl-PL" dirty="0"/>
              <a:t>icon to add </a:t>
            </a:r>
            <a:r>
              <a:rPr lang="en-US" dirty="0"/>
              <a:t>a </a:t>
            </a:r>
            <a:r>
              <a:rPr lang="pl-PL" dirty="0"/>
              <a:t>picture</a:t>
            </a:r>
            <a:endParaRPr lang="en-GB" dirty="0"/>
          </a:p>
        </p:txBody>
      </p:sp>
      <p:sp>
        <p:nvSpPr>
          <p:cNvPr id="3" name="Date Placeholder 2">
            <a:extLst>
              <a:ext uri="{FF2B5EF4-FFF2-40B4-BE49-F238E27FC236}">
                <a16:creationId xmlns:a16="http://schemas.microsoft.com/office/drawing/2014/main" id="{7981A567-2912-8F8B-0889-EC8C2B97E245}"/>
              </a:ext>
            </a:extLst>
          </p:cNvPr>
          <p:cNvSpPr>
            <a:spLocks noGrp="1"/>
          </p:cNvSpPr>
          <p:nvPr>
            <p:ph type="dt" sz="half" idx="10"/>
          </p:nvPr>
        </p:nvSpPr>
        <p:spPr/>
        <p:txBody>
          <a:bodyPr/>
          <a:lstStyle>
            <a:lvl1pPr>
              <a:defRPr>
                <a:solidFill>
                  <a:schemeClr val="bg1"/>
                </a:solidFill>
              </a:defRPr>
            </a:lvl1pPr>
          </a:lstStyle>
          <a:p>
            <a:r>
              <a:rPr lang="lt-LT"/>
              <a:t>20/08/2024</a:t>
            </a:r>
            <a:endParaRPr lang="en-GB"/>
          </a:p>
        </p:txBody>
      </p:sp>
      <p:sp>
        <p:nvSpPr>
          <p:cNvPr id="4" name="Footer Placeholder 3">
            <a:extLst>
              <a:ext uri="{FF2B5EF4-FFF2-40B4-BE49-F238E27FC236}">
                <a16:creationId xmlns:a16="http://schemas.microsoft.com/office/drawing/2014/main" id="{3B4696B7-0EAE-2E14-2535-BD3D05E16359}"/>
              </a:ext>
            </a:extLst>
          </p:cNvPr>
          <p:cNvSpPr>
            <a:spLocks noGrp="1"/>
          </p:cNvSpPr>
          <p:nvPr>
            <p:ph type="ftr" sz="quarter" idx="11"/>
          </p:nvPr>
        </p:nvSpPr>
        <p:spPr/>
        <p:txBody>
          <a:bodyPr/>
          <a:lstStyle>
            <a:lvl1pPr>
              <a:defRPr>
                <a:solidFill>
                  <a:schemeClr val="bg1"/>
                </a:solidFill>
              </a:defRPr>
            </a:lvl1p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D3AA6C03-9F7B-55E2-CC1B-77596F507B77}"/>
              </a:ext>
            </a:extLst>
          </p:cNvPr>
          <p:cNvSpPr>
            <a:spLocks noGrp="1"/>
          </p:cNvSpPr>
          <p:nvPr>
            <p:ph type="sldNum" sz="quarter" idx="12"/>
          </p:nvPr>
        </p:nvSpPr>
        <p:spPr/>
        <p:txBody>
          <a:bodyPr/>
          <a:lstStyle>
            <a:lvl1pPr>
              <a:defRPr>
                <a:solidFill>
                  <a:schemeClr val="bg1"/>
                </a:solidFill>
              </a:defRPr>
            </a:lvl1pPr>
          </a:lstStyle>
          <a:p>
            <a:fld id="{1E8D132F-CB07-4565-AFAB-8119C0738F44}" type="slidenum">
              <a:rPr lang="en-GB" smtClean="0"/>
              <a:pPr/>
              <a:t>‹#›</a:t>
            </a:fld>
            <a:endParaRPr lang="en-GB"/>
          </a:p>
        </p:txBody>
      </p:sp>
      <p:sp>
        <p:nvSpPr>
          <p:cNvPr id="2" name="Title 1">
            <a:extLst>
              <a:ext uri="{FF2B5EF4-FFF2-40B4-BE49-F238E27FC236}">
                <a16:creationId xmlns:a16="http://schemas.microsoft.com/office/drawing/2014/main" id="{A28A3FE4-5B7C-B8A1-DC6C-90988900B3D9}"/>
              </a:ext>
            </a:extLst>
          </p:cNvPr>
          <p:cNvSpPr>
            <a:spLocks noGrp="1"/>
          </p:cNvSpPr>
          <p:nvPr>
            <p:ph type="title" hasCustomPrompt="1"/>
          </p:nvPr>
        </p:nvSpPr>
        <p:spPr>
          <a:xfrm>
            <a:off x="550800" y="2156400"/>
            <a:ext cx="5544000" cy="1800000"/>
          </a:xfrm>
        </p:spPr>
        <p:txBody>
          <a:bodyPr wrap="square" anchor="b"/>
          <a:lstStyle>
            <a:lvl1pPr algn="l">
              <a:defRPr sz="4400">
                <a:solidFill>
                  <a:schemeClr val="bg2"/>
                </a:solidFill>
              </a:defRPr>
            </a:lvl1pPr>
          </a:lstStyle>
          <a:p>
            <a:r>
              <a:rPr lang="pl-PL" dirty="0"/>
              <a:t>Your title goes here</a:t>
            </a:r>
            <a:endParaRPr lang="en-GB" dirty="0"/>
          </a:p>
        </p:txBody>
      </p:sp>
      <p:sp>
        <p:nvSpPr>
          <p:cNvPr id="7" name="Text Placeholder 6">
            <a:extLst>
              <a:ext uri="{FF2B5EF4-FFF2-40B4-BE49-F238E27FC236}">
                <a16:creationId xmlns:a16="http://schemas.microsoft.com/office/drawing/2014/main" id="{3CF550FB-923C-B25A-4568-DDB7530F20C6}"/>
              </a:ext>
            </a:extLst>
          </p:cNvPr>
          <p:cNvSpPr>
            <a:spLocks noGrp="1"/>
          </p:cNvSpPr>
          <p:nvPr>
            <p:ph type="body" sz="quarter" idx="13" hasCustomPrompt="1"/>
          </p:nvPr>
        </p:nvSpPr>
        <p:spPr>
          <a:xfrm>
            <a:off x="550800" y="4082400"/>
            <a:ext cx="5544000" cy="385200"/>
          </a:xfrm>
        </p:spPr>
        <p:txBody>
          <a:bodyPr wrap="square"/>
          <a:lstStyle>
            <a:lvl1pPr algn="l">
              <a:buNone/>
              <a:defRPr sz="2000">
                <a:solidFill>
                  <a:schemeClr val="bg2"/>
                </a:solidFill>
                <a:latin typeface="+mj-lt"/>
              </a:defRPr>
            </a:lvl1pPr>
            <a:lvl2pPr marL="0" indent="0" algn="l">
              <a:buNone/>
              <a:defRPr/>
            </a:lvl2pPr>
            <a:lvl3pPr marL="180000" indent="0" algn="l">
              <a:buNone/>
              <a:defRPr/>
            </a:lvl3pPr>
            <a:lvl4pPr marL="360000" indent="0" algn="l">
              <a:buNone/>
              <a:defRPr/>
            </a:lvl4pPr>
            <a:lvl5pPr marL="540000" indent="0" algn="l">
              <a:buNone/>
              <a:defRPr/>
            </a:lvl5pPr>
          </a:lstStyle>
          <a:p>
            <a:pPr lvl="0"/>
            <a:r>
              <a:rPr lang="pl-PL" dirty="0"/>
              <a:t>Your subtitle goes here</a:t>
            </a:r>
            <a:endParaRPr lang="en-GB" dirty="0"/>
          </a:p>
        </p:txBody>
      </p:sp>
      <p:sp>
        <p:nvSpPr>
          <p:cNvPr id="10" name="Text Placeholder 23">
            <a:extLst>
              <a:ext uri="{FF2B5EF4-FFF2-40B4-BE49-F238E27FC236}">
                <a16:creationId xmlns:a16="http://schemas.microsoft.com/office/drawing/2014/main" id="{482D0E2E-D3E6-C042-906B-A9DFCE3B361A}"/>
              </a:ext>
            </a:extLst>
          </p:cNvPr>
          <p:cNvSpPr>
            <a:spLocks noGrp="1"/>
          </p:cNvSpPr>
          <p:nvPr>
            <p:ph type="body" sz="quarter" idx="15" hasCustomPrompt="1"/>
          </p:nvPr>
        </p:nvSpPr>
        <p:spPr>
          <a:xfrm>
            <a:off x="11066237" y="6269799"/>
            <a:ext cx="576163" cy="253024"/>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vl2pPr marL="0" indent="0">
              <a:buNone/>
              <a:defRPr/>
            </a:lvl2pPr>
            <a:lvl3pPr marL="180000" indent="0">
              <a:buNone/>
              <a:defRPr/>
            </a:lvl3pPr>
            <a:lvl4pPr marL="360000" indent="0">
              <a:buNone/>
              <a:defRPr/>
            </a:lvl4pPr>
            <a:lvl5pPr marL="540000" indent="0">
              <a:buNone/>
              <a:defRPr/>
            </a:lvl5pPr>
          </a:lstStyle>
          <a:p>
            <a:pPr lvl="0"/>
            <a:r>
              <a:rPr lang="en-US" dirty="0"/>
              <a:t> </a:t>
            </a:r>
            <a:endParaRPr lang="en-GB" dirty="0"/>
          </a:p>
        </p:txBody>
      </p:sp>
    </p:spTree>
    <p:extLst>
      <p:ext uri="{BB962C8B-B14F-4D97-AF65-F5344CB8AC3E}">
        <p14:creationId xmlns:p14="http://schemas.microsoft.com/office/powerpoint/2010/main" val="3333734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image right WH log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B653D7E-38AC-9DB7-517A-D1AFA883362D}"/>
              </a:ext>
            </a:extLst>
          </p:cNvPr>
          <p:cNvSpPr>
            <a:spLocks noGrp="1"/>
          </p:cNvSpPr>
          <p:nvPr>
            <p:ph type="pic" sz="quarter" idx="14" hasCustomPrompt="1"/>
          </p:nvPr>
        </p:nvSpPr>
        <p:spPr>
          <a:xfrm>
            <a:off x="6094800" y="0"/>
            <a:ext cx="6096000" cy="6858000"/>
          </a:xfrm>
          <a:solidFill>
            <a:schemeClr val="bg1">
              <a:lumMod val="85000"/>
            </a:schemeClr>
          </a:solidFill>
        </p:spPr>
        <p:txBody>
          <a:bodyPr wrap="square"/>
          <a:lstStyle>
            <a:lvl1pPr algn="ctr">
              <a:defRPr sz="2000"/>
            </a:lvl1pPr>
          </a:lstStyle>
          <a:p>
            <a:r>
              <a:rPr lang="pl-PL" dirty="0"/>
              <a:t>Click </a:t>
            </a:r>
            <a:r>
              <a:rPr lang="en-US" dirty="0"/>
              <a:t>on the </a:t>
            </a:r>
            <a:r>
              <a:rPr lang="pl-PL" dirty="0"/>
              <a:t>icon to add </a:t>
            </a:r>
            <a:r>
              <a:rPr lang="en-US" dirty="0"/>
              <a:t>a </a:t>
            </a:r>
            <a:r>
              <a:rPr lang="pl-PL" dirty="0"/>
              <a:t>picture</a:t>
            </a:r>
            <a:endParaRPr lang="en-GB" dirty="0"/>
          </a:p>
        </p:txBody>
      </p:sp>
      <p:sp>
        <p:nvSpPr>
          <p:cNvPr id="2" name="Title 1">
            <a:extLst>
              <a:ext uri="{FF2B5EF4-FFF2-40B4-BE49-F238E27FC236}">
                <a16:creationId xmlns:a16="http://schemas.microsoft.com/office/drawing/2014/main" id="{D388B43B-1353-95F2-4199-B82F3277F10E}"/>
              </a:ext>
            </a:extLst>
          </p:cNvPr>
          <p:cNvSpPr>
            <a:spLocks noGrp="1"/>
          </p:cNvSpPr>
          <p:nvPr>
            <p:ph type="title" hasCustomPrompt="1"/>
          </p:nvPr>
        </p:nvSpPr>
        <p:spPr>
          <a:xfrm>
            <a:off x="550800" y="2156400"/>
            <a:ext cx="5205600" cy="1800000"/>
          </a:xfrm>
        </p:spPr>
        <p:txBody>
          <a:bodyPr wrap="square" anchor="b"/>
          <a:lstStyle>
            <a:lvl1pPr algn="l">
              <a:defRPr sz="4400"/>
            </a:lvl1pPr>
          </a:lstStyle>
          <a:p>
            <a:r>
              <a:rPr lang="pl-PL" dirty="0"/>
              <a:t>Your title goes here</a:t>
            </a:r>
            <a:endParaRPr lang="en-GB" dirty="0"/>
          </a:p>
        </p:txBody>
      </p:sp>
      <p:sp>
        <p:nvSpPr>
          <p:cNvPr id="3" name="Date Placeholder 2">
            <a:extLst>
              <a:ext uri="{FF2B5EF4-FFF2-40B4-BE49-F238E27FC236}">
                <a16:creationId xmlns:a16="http://schemas.microsoft.com/office/drawing/2014/main" id="{26A127BE-1D97-3190-8873-E418795FC51C}"/>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FE183EF2-4E12-D0FA-A14B-AE9A6BCFD702}"/>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8CB51C72-9365-3722-30EE-1604124FB056}"/>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7" name="Text Placeholder 6">
            <a:extLst>
              <a:ext uri="{FF2B5EF4-FFF2-40B4-BE49-F238E27FC236}">
                <a16:creationId xmlns:a16="http://schemas.microsoft.com/office/drawing/2014/main" id="{0D0DBAA3-901D-3849-F21F-6C7FEA8C45ED}"/>
              </a:ext>
            </a:extLst>
          </p:cNvPr>
          <p:cNvSpPr>
            <a:spLocks noGrp="1"/>
          </p:cNvSpPr>
          <p:nvPr>
            <p:ph type="body" sz="quarter" idx="13" hasCustomPrompt="1"/>
          </p:nvPr>
        </p:nvSpPr>
        <p:spPr>
          <a:xfrm>
            <a:off x="550800" y="4082400"/>
            <a:ext cx="5205600" cy="385200"/>
          </a:xfrm>
        </p:spPr>
        <p:txBody>
          <a:bodyPr wrap="square"/>
          <a:lstStyle>
            <a:lvl1pPr algn="l">
              <a:buNone/>
              <a:defRPr sz="2000">
                <a:latin typeface="+mj-lt"/>
              </a:defRPr>
            </a:lvl1pPr>
            <a:lvl2pPr marL="0" indent="0" algn="l">
              <a:buNone/>
              <a:defRPr/>
            </a:lvl2pPr>
            <a:lvl3pPr marL="180000" indent="0" algn="l">
              <a:buNone/>
              <a:defRPr/>
            </a:lvl3pPr>
            <a:lvl4pPr marL="360000" indent="0" algn="l">
              <a:buNone/>
              <a:defRPr/>
            </a:lvl4pPr>
            <a:lvl5pPr marL="540000" indent="0" algn="l">
              <a:buNone/>
              <a:defRPr/>
            </a:lvl5pPr>
          </a:lstStyle>
          <a:p>
            <a:pPr lvl="0"/>
            <a:r>
              <a:rPr lang="pl-PL" dirty="0"/>
              <a:t>Your subtitle goes here</a:t>
            </a:r>
            <a:endParaRPr lang="en-GB" dirty="0"/>
          </a:p>
        </p:txBody>
      </p:sp>
      <p:sp>
        <p:nvSpPr>
          <p:cNvPr id="10" name="Text Placeholder 23">
            <a:extLst>
              <a:ext uri="{FF2B5EF4-FFF2-40B4-BE49-F238E27FC236}">
                <a16:creationId xmlns:a16="http://schemas.microsoft.com/office/drawing/2014/main" id="{FF63D903-0464-31AE-7280-35780565D522}"/>
              </a:ext>
            </a:extLst>
          </p:cNvPr>
          <p:cNvSpPr>
            <a:spLocks noGrp="1"/>
          </p:cNvSpPr>
          <p:nvPr>
            <p:ph type="body" sz="quarter" idx="15" hasCustomPrompt="1"/>
          </p:nvPr>
        </p:nvSpPr>
        <p:spPr>
          <a:xfrm>
            <a:off x="11066237" y="6269799"/>
            <a:ext cx="576163" cy="253024"/>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vl2pPr marL="0" indent="0">
              <a:buNone/>
              <a:defRPr/>
            </a:lvl2pPr>
            <a:lvl3pPr marL="180000" indent="0">
              <a:buNone/>
              <a:defRPr/>
            </a:lvl3pPr>
            <a:lvl4pPr marL="360000" indent="0">
              <a:buNone/>
              <a:defRPr/>
            </a:lvl4pPr>
            <a:lvl5pPr marL="540000" indent="0">
              <a:buNone/>
              <a:defRPr/>
            </a:lvl5pPr>
          </a:lstStyle>
          <a:p>
            <a:pPr lvl="0"/>
            <a:r>
              <a:rPr lang="en-US" dirty="0"/>
              <a:t> </a:t>
            </a:r>
            <a:endParaRPr lang="en-GB" dirty="0"/>
          </a:p>
        </p:txBody>
      </p:sp>
    </p:spTree>
    <p:extLst>
      <p:ext uri="{BB962C8B-B14F-4D97-AF65-F5344CB8AC3E}">
        <p14:creationId xmlns:p14="http://schemas.microsoft.com/office/powerpoint/2010/main" val="3876321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middle left">
    <p:bg>
      <p:bgPr>
        <a:solidFill>
          <a:schemeClr val="bg2">
            <a:lumMod val="95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9B96AB-DB92-ED47-5FD6-786D8942E49B}"/>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02AEF0EE-66E3-0C84-D3C6-7ABAF8BEE56D}"/>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605433E1-D02B-C16D-690E-C0F7EF9AD0BD}"/>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6" name="Title 1">
            <a:extLst>
              <a:ext uri="{FF2B5EF4-FFF2-40B4-BE49-F238E27FC236}">
                <a16:creationId xmlns:a16="http://schemas.microsoft.com/office/drawing/2014/main" id="{6F73DEEC-03F7-97C2-EAB0-6CC4FEC019AC}"/>
              </a:ext>
            </a:extLst>
          </p:cNvPr>
          <p:cNvSpPr>
            <a:spLocks noGrp="1"/>
          </p:cNvSpPr>
          <p:nvPr>
            <p:ph type="title" hasCustomPrompt="1"/>
          </p:nvPr>
        </p:nvSpPr>
        <p:spPr>
          <a:xfrm>
            <a:off x="979200" y="1605600"/>
            <a:ext cx="10231200" cy="3106800"/>
          </a:xfrm>
        </p:spPr>
        <p:txBody>
          <a:bodyPr wrap="square" anchor="ctr"/>
          <a:lstStyle>
            <a:lvl1pPr algn="ctr">
              <a:defRPr sz="4800"/>
            </a:lvl1pPr>
          </a:lstStyle>
          <a:p>
            <a:r>
              <a:rPr lang="en-US" dirty="0"/>
              <a:t>Section divider goes here</a:t>
            </a:r>
            <a:endParaRPr lang="en-GB" dirty="0"/>
          </a:p>
        </p:txBody>
      </p:sp>
    </p:spTree>
    <p:extLst>
      <p:ext uri="{BB962C8B-B14F-4D97-AF65-F5344CB8AC3E}">
        <p14:creationId xmlns:p14="http://schemas.microsoft.com/office/powerpoint/2010/main" val="2566917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1DE8-C791-C6C8-F366-0C06DB6D7F40}"/>
              </a:ext>
            </a:extLst>
          </p:cNvPr>
          <p:cNvSpPr>
            <a:spLocks noGrp="1"/>
          </p:cNvSpPr>
          <p:nvPr>
            <p:ph type="title" hasCustomPrompt="1"/>
          </p:nvPr>
        </p:nvSpPr>
        <p:spPr/>
        <p:txBody>
          <a:bodyPr/>
          <a:lstStyle/>
          <a:p>
            <a:r>
              <a:rPr lang="en-US" dirty="0"/>
              <a:t>Your title goes here</a:t>
            </a:r>
            <a:endParaRPr lang="en-GB" dirty="0"/>
          </a:p>
        </p:txBody>
      </p:sp>
      <p:sp>
        <p:nvSpPr>
          <p:cNvPr id="3" name="Date Placeholder 2">
            <a:extLst>
              <a:ext uri="{FF2B5EF4-FFF2-40B4-BE49-F238E27FC236}">
                <a16:creationId xmlns:a16="http://schemas.microsoft.com/office/drawing/2014/main" id="{D00850DD-7D05-D906-D8A4-7FFCA99D5C79}"/>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E6E99C29-D173-D789-38BF-7DF1218E03F0}"/>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327A5E2B-B11B-C848-553C-9424CC5F2EAC}"/>
              </a:ext>
            </a:extLst>
          </p:cNvPr>
          <p:cNvSpPr>
            <a:spLocks noGrp="1"/>
          </p:cNvSpPr>
          <p:nvPr>
            <p:ph type="sldNum" sz="quarter" idx="12"/>
          </p:nvPr>
        </p:nvSpPr>
        <p:spPr/>
        <p:txBody>
          <a:bodyPr/>
          <a:lstStyle/>
          <a:p>
            <a:fld id="{1E8D132F-CB07-4565-AFAB-8119C0738F44}" type="slidenum">
              <a:rPr lang="en-GB" smtClean="0"/>
              <a:t>‹#›</a:t>
            </a:fld>
            <a:endParaRPr lang="en-GB"/>
          </a:p>
        </p:txBody>
      </p:sp>
    </p:spTree>
    <p:extLst>
      <p:ext uri="{BB962C8B-B14F-4D97-AF65-F5344CB8AC3E}">
        <p14:creationId xmlns:p14="http://schemas.microsoft.com/office/powerpoint/2010/main" val="369387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409B6-8161-6165-7B66-B58AA92D4186}"/>
              </a:ext>
            </a:extLst>
          </p:cNvPr>
          <p:cNvSpPr>
            <a:spLocks noGrp="1"/>
          </p:cNvSpPr>
          <p:nvPr>
            <p:ph type="title" hasCustomPrompt="1"/>
          </p:nvPr>
        </p:nvSpPr>
        <p:spPr>
          <a:xfrm>
            <a:off x="550800" y="464400"/>
            <a:ext cx="11091600" cy="1051200"/>
          </a:xfrm>
        </p:spPr>
        <p:txBody>
          <a:bodyPr/>
          <a:lstStyle>
            <a:lvl1pPr algn="l">
              <a:defRPr sz="3200" spc="-50" baseline="0"/>
            </a:lvl1pPr>
          </a:lstStyle>
          <a:p>
            <a:r>
              <a:rPr lang="en-US" dirty="0"/>
              <a:t>Your title goes here</a:t>
            </a:r>
            <a:endParaRPr lang="en-GB" dirty="0"/>
          </a:p>
        </p:txBody>
      </p:sp>
      <p:sp>
        <p:nvSpPr>
          <p:cNvPr id="3" name="Content Placeholder 2">
            <a:extLst>
              <a:ext uri="{FF2B5EF4-FFF2-40B4-BE49-F238E27FC236}">
                <a16:creationId xmlns:a16="http://schemas.microsoft.com/office/drawing/2014/main" id="{AD35FE99-4CFB-8307-23D4-3C095D536855}"/>
              </a:ext>
            </a:extLst>
          </p:cNvPr>
          <p:cNvSpPr>
            <a:spLocks noGrp="1"/>
          </p:cNvSpPr>
          <p:nvPr>
            <p:ph idx="1" hasCustomPrompt="1"/>
          </p:nvPr>
        </p:nvSpPr>
        <p:spPr>
          <a:xfrm>
            <a:off x="550800" y="1921133"/>
            <a:ext cx="11091600" cy="4098492"/>
          </a:xfrm>
        </p:spPr>
        <p:txBody>
          <a:bodyPr wrap="square"/>
          <a:lstStyle>
            <a:lvl1pPr algn="l">
              <a:defRPr/>
            </a:lvl1pPr>
            <a:lvl2pPr algn="l">
              <a:defRPr/>
            </a:lvl2pPr>
            <a:lvl3pPr algn="l">
              <a:defRPr/>
            </a:lvl3pPr>
            <a:lvl4pPr algn="l">
              <a:defRPr/>
            </a:lvl4pPr>
            <a:lvl5pPr algn="l">
              <a:defRPr/>
            </a:lvl5pPr>
          </a:lstStyle>
          <a:p>
            <a:pPr lvl="0"/>
            <a:r>
              <a:rPr lang="pl-PL" dirty="0"/>
              <a:t>First level (if you would like to turn on the second level of bullets, use the Tab key) </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900BFF1E-6C4A-8E27-C644-0513E34AF1ED}"/>
              </a:ext>
            </a:extLst>
          </p:cNvPr>
          <p:cNvSpPr>
            <a:spLocks noGrp="1"/>
          </p:cNvSpPr>
          <p:nvPr>
            <p:ph type="dt" sz="half" idx="10"/>
          </p:nvPr>
        </p:nvSpPr>
        <p:spPr/>
        <p:txBody>
          <a:bodyPr/>
          <a:lstStyle/>
          <a:p>
            <a:r>
              <a:rPr lang="lt-LT"/>
              <a:t>20/08/2024</a:t>
            </a:r>
            <a:endParaRPr lang="en-GB"/>
          </a:p>
        </p:txBody>
      </p:sp>
      <p:sp>
        <p:nvSpPr>
          <p:cNvPr id="8" name="Footer Placeholder 7">
            <a:extLst>
              <a:ext uri="{FF2B5EF4-FFF2-40B4-BE49-F238E27FC236}">
                <a16:creationId xmlns:a16="http://schemas.microsoft.com/office/drawing/2014/main" id="{B6A4BC0D-23C1-996D-9C79-558E067D654D}"/>
              </a:ext>
            </a:extLst>
          </p:cNvPr>
          <p:cNvSpPr>
            <a:spLocks noGrp="1"/>
          </p:cNvSpPr>
          <p:nvPr>
            <p:ph type="ftr" sz="quarter" idx="11"/>
          </p:nvPr>
        </p:nvSpPr>
        <p:spPr/>
        <p:txBody>
          <a:bodyPr/>
          <a:lstStyle/>
          <a:p>
            <a:r>
              <a:rPr lang="en-US"/>
              <a:t>Kazys Kupčinskas – Information class: Confidential (C3)</a:t>
            </a:r>
            <a:endParaRPr lang="en-GB"/>
          </a:p>
        </p:txBody>
      </p:sp>
      <p:sp>
        <p:nvSpPr>
          <p:cNvPr id="9" name="Slide Number Placeholder 8">
            <a:extLst>
              <a:ext uri="{FF2B5EF4-FFF2-40B4-BE49-F238E27FC236}">
                <a16:creationId xmlns:a16="http://schemas.microsoft.com/office/drawing/2014/main" id="{17005A8D-2504-EC0B-B968-CAEF5F65C839}"/>
              </a:ext>
            </a:extLst>
          </p:cNvPr>
          <p:cNvSpPr>
            <a:spLocks noGrp="1"/>
          </p:cNvSpPr>
          <p:nvPr>
            <p:ph type="sldNum" sz="quarter" idx="12"/>
          </p:nvPr>
        </p:nvSpPr>
        <p:spPr/>
        <p:txBody>
          <a:bodyPr/>
          <a:lstStyle/>
          <a:p>
            <a:fld id="{1E8D132F-CB07-4565-AFAB-8119C0738F44}" type="slidenum">
              <a:rPr lang="en-GB" smtClean="0"/>
              <a:pPr/>
              <a:t>‹#›</a:t>
            </a:fld>
            <a:endParaRPr lang="en-GB"/>
          </a:p>
        </p:txBody>
      </p:sp>
    </p:spTree>
    <p:extLst>
      <p:ext uri="{BB962C8B-B14F-4D97-AF65-F5344CB8AC3E}">
        <p14:creationId xmlns:p14="http://schemas.microsoft.com/office/powerpoint/2010/main" val="1194199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and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409B6-8161-6165-7B66-B58AA92D4186}"/>
              </a:ext>
            </a:extLst>
          </p:cNvPr>
          <p:cNvSpPr>
            <a:spLocks noGrp="1"/>
          </p:cNvSpPr>
          <p:nvPr>
            <p:ph type="title" hasCustomPrompt="1"/>
          </p:nvPr>
        </p:nvSpPr>
        <p:spPr/>
        <p:txBody>
          <a:bodyPr/>
          <a:lstStyle>
            <a:lvl1pPr>
              <a:defRPr sz="3200" spc="-50" baseline="0"/>
            </a:lvl1pPr>
          </a:lstStyle>
          <a:p>
            <a:r>
              <a:rPr lang="en-US" dirty="0"/>
              <a:t>Your title goes here</a:t>
            </a:r>
            <a:endParaRPr lang="en-GB" dirty="0"/>
          </a:p>
        </p:txBody>
      </p:sp>
      <p:sp>
        <p:nvSpPr>
          <p:cNvPr id="3" name="Content Placeholder 2">
            <a:extLst>
              <a:ext uri="{FF2B5EF4-FFF2-40B4-BE49-F238E27FC236}">
                <a16:creationId xmlns:a16="http://schemas.microsoft.com/office/drawing/2014/main" id="{AD35FE99-4CFB-8307-23D4-3C095D536855}"/>
              </a:ext>
            </a:extLst>
          </p:cNvPr>
          <p:cNvSpPr>
            <a:spLocks noGrp="1"/>
          </p:cNvSpPr>
          <p:nvPr>
            <p:ph idx="1" hasCustomPrompt="1"/>
          </p:nvPr>
        </p:nvSpPr>
        <p:spPr>
          <a:xfrm>
            <a:off x="550800" y="1921133"/>
            <a:ext cx="11091600" cy="4098492"/>
          </a:xfrm>
        </p:spPr>
        <p:txBody>
          <a:bodyPr wrap="square"/>
          <a:lstStyle>
            <a:lvl1pPr algn="l">
              <a:defRPr/>
            </a:lvl1pPr>
            <a:lvl2pPr algn="l">
              <a:defRPr/>
            </a:lvl2pPr>
            <a:lvl3pPr algn="l">
              <a:defRPr/>
            </a:lvl3pPr>
            <a:lvl4pPr algn="l">
              <a:defRPr/>
            </a:lvl4pPr>
            <a:lvl5pPr algn="l">
              <a:defRPr/>
            </a:lvl5pPr>
          </a:lstStyle>
          <a:p>
            <a:pPr lvl="0"/>
            <a:r>
              <a:rPr lang="pl-PL" dirty="0"/>
              <a:t>First level (if you would like to turn on the second level of bullets, use the Tab key) </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0419AE2-B38A-B301-EAE1-99298EFA92A6}"/>
              </a:ext>
            </a:extLst>
          </p:cNvPr>
          <p:cNvSpPr>
            <a:spLocks noGrp="1"/>
          </p:cNvSpPr>
          <p:nvPr>
            <p:ph type="dt" sz="half" idx="10"/>
          </p:nvPr>
        </p:nvSpPr>
        <p:spPr/>
        <p:txBody>
          <a:bodyPr/>
          <a:lstStyle/>
          <a:p>
            <a:r>
              <a:rPr lang="lt-LT"/>
              <a:t>20/08/2024</a:t>
            </a:r>
            <a:endParaRPr lang="en-GB"/>
          </a:p>
        </p:txBody>
      </p:sp>
      <p:sp>
        <p:nvSpPr>
          <p:cNvPr id="5" name="Footer Placeholder 4">
            <a:extLst>
              <a:ext uri="{FF2B5EF4-FFF2-40B4-BE49-F238E27FC236}">
                <a16:creationId xmlns:a16="http://schemas.microsoft.com/office/drawing/2014/main" id="{E1BD27DF-AE84-8A73-D462-5D6359F1DEFB}"/>
              </a:ext>
            </a:extLst>
          </p:cNvPr>
          <p:cNvSpPr>
            <a:spLocks noGrp="1"/>
          </p:cNvSpPr>
          <p:nvPr>
            <p:ph type="ftr" sz="quarter" idx="11"/>
          </p:nvPr>
        </p:nvSpPr>
        <p:spPr/>
        <p:txBody>
          <a:bodyPr/>
          <a:lstStyle/>
          <a:p>
            <a:r>
              <a:rPr lang="en-US"/>
              <a:t>Kazys Kupčinskas – Information class: Confidential (C3)</a:t>
            </a:r>
            <a:endParaRPr lang="en-GB"/>
          </a:p>
        </p:txBody>
      </p:sp>
      <p:sp>
        <p:nvSpPr>
          <p:cNvPr id="6" name="Slide Number Placeholder 5">
            <a:extLst>
              <a:ext uri="{FF2B5EF4-FFF2-40B4-BE49-F238E27FC236}">
                <a16:creationId xmlns:a16="http://schemas.microsoft.com/office/drawing/2014/main" id="{6D202F51-2BDF-C6D7-89F8-57E670F7EE7A}"/>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9" name="Text Placeholder 8">
            <a:extLst>
              <a:ext uri="{FF2B5EF4-FFF2-40B4-BE49-F238E27FC236}">
                <a16:creationId xmlns:a16="http://schemas.microsoft.com/office/drawing/2014/main" id="{D854A19E-6D9A-8804-3E4A-F4829E2087A3}"/>
              </a:ext>
            </a:extLst>
          </p:cNvPr>
          <p:cNvSpPr>
            <a:spLocks noGrp="1"/>
          </p:cNvSpPr>
          <p:nvPr>
            <p:ph type="body" sz="quarter" idx="13" hasCustomPrompt="1"/>
          </p:nvPr>
        </p:nvSpPr>
        <p:spPr>
          <a:xfrm>
            <a:off x="550800" y="1607325"/>
            <a:ext cx="11091600" cy="184150"/>
          </a:xfrm>
        </p:spPr>
        <p:txBody>
          <a:bodyPr wrap="square"/>
          <a:lstStyle>
            <a:lvl1pPr algn="l">
              <a:spcBef>
                <a:spcPts val="0"/>
              </a:spcBef>
              <a:buFontTx/>
              <a:buNone/>
              <a:defRPr sz="1600" b="0" i="0">
                <a:latin typeface="SEB SansSerif Book" pitchFamily="2" charset="77"/>
              </a:defRPr>
            </a:lvl1pPr>
            <a:lvl2pPr marL="0" indent="0" algn="l">
              <a:buFontTx/>
              <a:buNone/>
              <a:defRPr>
                <a:latin typeface="SEB SansSerif Medium" panose="00000600000000000000" pitchFamily="2" charset="-18"/>
              </a:defRPr>
            </a:lvl2pPr>
            <a:lvl3pPr marL="180000" indent="0" algn="l">
              <a:buFontTx/>
              <a:buNone/>
              <a:defRPr>
                <a:latin typeface="SEB SansSerif Medium" panose="00000600000000000000" pitchFamily="2" charset="-18"/>
              </a:defRPr>
            </a:lvl3pPr>
            <a:lvl4pPr marL="360000" indent="0" algn="l">
              <a:buFontTx/>
              <a:buNone/>
              <a:defRPr>
                <a:latin typeface="SEB SansSerif Medium" panose="00000600000000000000" pitchFamily="2" charset="-18"/>
              </a:defRPr>
            </a:lvl4pPr>
            <a:lvl5pPr marL="540000" indent="0" algn="l">
              <a:buFontTx/>
              <a:buNone/>
              <a:defRPr>
                <a:latin typeface="SEB SansSerif Medium" panose="00000600000000000000" pitchFamily="2" charset="-18"/>
              </a:defRPr>
            </a:lvl5pPr>
          </a:lstStyle>
          <a:p>
            <a:pPr lvl="0"/>
            <a:r>
              <a:rPr lang="en-US" dirty="0"/>
              <a:t>Heading</a:t>
            </a:r>
            <a:endParaRPr lang="en-GB" dirty="0"/>
          </a:p>
        </p:txBody>
      </p:sp>
    </p:spTree>
    <p:extLst>
      <p:ext uri="{BB962C8B-B14F-4D97-AF65-F5344CB8AC3E}">
        <p14:creationId xmlns:p14="http://schemas.microsoft.com/office/powerpoint/2010/main" val="2014269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93E2F-CD27-CB8B-E87B-6DE62F5FA73A}"/>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1C7B5DB0-5A2F-D622-A444-86DDD693B5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FF0C9C66-019C-33B8-5002-3F14E43CF626}"/>
              </a:ext>
            </a:extLst>
          </p:cNvPr>
          <p:cNvSpPr>
            <a:spLocks noGrp="1"/>
          </p:cNvSpPr>
          <p:nvPr>
            <p:ph type="dt" sz="half" idx="10"/>
          </p:nvPr>
        </p:nvSpPr>
        <p:spPr/>
        <p:txBody>
          <a:bodyPr/>
          <a:lstStyle/>
          <a:p>
            <a:r>
              <a:rPr lang="lt-LT"/>
              <a:t>20/08/2024</a:t>
            </a:r>
          </a:p>
        </p:txBody>
      </p:sp>
      <p:sp>
        <p:nvSpPr>
          <p:cNvPr id="5" name="Footer Placeholder 4">
            <a:extLst>
              <a:ext uri="{FF2B5EF4-FFF2-40B4-BE49-F238E27FC236}">
                <a16:creationId xmlns:a16="http://schemas.microsoft.com/office/drawing/2014/main" id="{5D25D985-0C61-EDDD-C57B-D644A4D4553E}"/>
              </a:ext>
            </a:extLst>
          </p:cNvPr>
          <p:cNvSpPr>
            <a:spLocks noGrp="1"/>
          </p:cNvSpPr>
          <p:nvPr>
            <p:ph type="ftr" sz="quarter" idx="11"/>
          </p:nvPr>
        </p:nvSpPr>
        <p:spPr/>
        <p:txBody>
          <a:bodyPr/>
          <a:lstStyle/>
          <a:p>
            <a:r>
              <a:rPr lang="en-US"/>
              <a:t>Kazys Kupčinskas – Information class: Confidential (C3)</a:t>
            </a:r>
            <a:endParaRPr lang="lt-LT"/>
          </a:p>
        </p:txBody>
      </p:sp>
      <p:sp>
        <p:nvSpPr>
          <p:cNvPr id="6" name="Slide Number Placeholder 5">
            <a:extLst>
              <a:ext uri="{FF2B5EF4-FFF2-40B4-BE49-F238E27FC236}">
                <a16:creationId xmlns:a16="http://schemas.microsoft.com/office/drawing/2014/main" id="{C79D6E1A-8B26-1270-6583-A3F99E2CC4A6}"/>
              </a:ext>
            </a:extLst>
          </p:cNvPr>
          <p:cNvSpPr>
            <a:spLocks noGrp="1"/>
          </p:cNvSpPr>
          <p:nvPr>
            <p:ph type="sldNum" sz="quarter" idx="12"/>
          </p:nvPr>
        </p:nvSpPr>
        <p:spPr/>
        <p:txBody>
          <a:bodyPr/>
          <a:lstStyle/>
          <a:p>
            <a:fld id="{335DB9FE-7062-40A5-859A-030F52DEFA32}" type="slidenum">
              <a:rPr lang="lt-LT" smtClean="0"/>
              <a:t>‹#›</a:t>
            </a:fld>
            <a:endParaRPr lang="lt-LT"/>
          </a:p>
        </p:txBody>
      </p:sp>
    </p:spTree>
    <p:extLst>
      <p:ext uri="{BB962C8B-B14F-4D97-AF65-F5344CB8AC3E}">
        <p14:creationId xmlns:p14="http://schemas.microsoft.com/office/powerpoint/2010/main" val="195871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D00C-C329-5A43-7EE1-E6FC50B4119D}"/>
              </a:ext>
            </a:extLst>
          </p:cNvPr>
          <p:cNvSpPr>
            <a:spLocks noGrp="1"/>
          </p:cNvSpPr>
          <p:nvPr>
            <p:ph type="title" hasCustomPrompt="1"/>
          </p:nvPr>
        </p:nvSpPr>
        <p:spPr>
          <a:xfrm>
            <a:off x="550800" y="464400"/>
            <a:ext cx="11091600" cy="1051200"/>
          </a:xfrm>
        </p:spPr>
        <p:txBody>
          <a:bodyPr/>
          <a:lstStyle/>
          <a:p>
            <a:r>
              <a:rPr lang="en-US" dirty="0"/>
              <a:t>Your title goes here</a:t>
            </a:r>
            <a:endParaRPr lang="en-GB" dirty="0"/>
          </a:p>
        </p:txBody>
      </p:sp>
      <p:sp>
        <p:nvSpPr>
          <p:cNvPr id="3" name="Content Placeholder 2">
            <a:extLst>
              <a:ext uri="{FF2B5EF4-FFF2-40B4-BE49-F238E27FC236}">
                <a16:creationId xmlns:a16="http://schemas.microsoft.com/office/drawing/2014/main" id="{75E9974C-FF00-0B72-4110-9973A817ADC5}"/>
              </a:ext>
            </a:extLst>
          </p:cNvPr>
          <p:cNvSpPr>
            <a:spLocks noGrp="1"/>
          </p:cNvSpPr>
          <p:nvPr>
            <p:ph sz="half" idx="1" hasCustomPrompt="1"/>
          </p:nvPr>
        </p:nvSpPr>
        <p:spPr>
          <a:xfrm>
            <a:off x="550800" y="1921133"/>
            <a:ext cx="51840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1FDB68-4E3F-9D10-C2E7-A087166CA04A}"/>
              </a:ext>
            </a:extLst>
          </p:cNvPr>
          <p:cNvSpPr>
            <a:spLocks noGrp="1"/>
          </p:cNvSpPr>
          <p:nvPr>
            <p:ph sz="half" idx="2" hasCustomPrompt="1"/>
          </p:nvPr>
        </p:nvSpPr>
        <p:spPr>
          <a:xfrm>
            <a:off x="6458400" y="1921133"/>
            <a:ext cx="51840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0DBF4B2-A65A-396A-2412-56B58F860C68}"/>
              </a:ext>
            </a:extLst>
          </p:cNvPr>
          <p:cNvSpPr>
            <a:spLocks noGrp="1"/>
          </p:cNvSpPr>
          <p:nvPr>
            <p:ph type="dt" sz="half" idx="10"/>
          </p:nvPr>
        </p:nvSpPr>
        <p:spPr/>
        <p:txBody>
          <a:bodyPr/>
          <a:lstStyle/>
          <a:p>
            <a:r>
              <a:rPr lang="lt-LT"/>
              <a:t>20/08/2024</a:t>
            </a:r>
            <a:endParaRPr lang="en-GB"/>
          </a:p>
        </p:txBody>
      </p:sp>
      <p:sp>
        <p:nvSpPr>
          <p:cNvPr id="6" name="Footer Placeholder 5">
            <a:extLst>
              <a:ext uri="{FF2B5EF4-FFF2-40B4-BE49-F238E27FC236}">
                <a16:creationId xmlns:a16="http://schemas.microsoft.com/office/drawing/2014/main" id="{11BD97D8-BE38-DF00-FE07-EEFEEBBBB545}"/>
              </a:ext>
            </a:extLst>
          </p:cNvPr>
          <p:cNvSpPr>
            <a:spLocks noGrp="1"/>
          </p:cNvSpPr>
          <p:nvPr>
            <p:ph type="ftr" sz="quarter" idx="11"/>
          </p:nvPr>
        </p:nvSpPr>
        <p:spPr/>
        <p:txBody>
          <a:bodyPr/>
          <a:lstStyle/>
          <a:p>
            <a:r>
              <a:rPr lang="en-US"/>
              <a:t>Kazys Kupčinskas – Information class: Confidential (C3)</a:t>
            </a:r>
            <a:endParaRPr lang="en-GB"/>
          </a:p>
        </p:txBody>
      </p:sp>
      <p:sp>
        <p:nvSpPr>
          <p:cNvPr id="7" name="Slide Number Placeholder 6">
            <a:extLst>
              <a:ext uri="{FF2B5EF4-FFF2-40B4-BE49-F238E27FC236}">
                <a16:creationId xmlns:a16="http://schemas.microsoft.com/office/drawing/2014/main" id="{35793560-E592-1475-5722-240D0E97CD8C}"/>
              </a:ext>
            </a:extLst>
          </p:cNvPr>
          <p:cNvSpPr>
            <a:spLocks noGrp="1"/>
          </p:cNvSpPr>
          <p:nvPr>
            <p:ph type="sldNum" sz="quarter" idx="12"/>
          </p:nvPr>
        </p:nvSpPr>
        <p:spPr/>
        <p:txBody>
          <a:bodyPr/>
          <a:lstStyle/>
          <a:p>
            <a:fld id="{1E8D132F-CB07-4565-AFAB-8119C0738F44}" type="slidenum">
              <a:rPr lang="en-GB" smtClean="0"/>
              <a:t>‹#›</a:t>
            </a:fld>
            <a:endParaRPr lang="en-GB"/>
          </a:p>
        </p:txBody>
      </p:sp>
    </p:spTree>
    <p:extLst>
      <p:ext uri="{BB962C8B-B14F-4D97-AF65-F5344CB8AC3E}">
        <p14:creationId xmlns:p14="http://schemas.microsoft.com/office/powerpoint/2010/main" val="100302048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and Heading ve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D00C-C329-5A43-7EE1-E6FC50B4119D}"/>
              </a:ext>
            </a:extLst>
          </p:cNvPr>
          <p:cNvSpPr>
            <a:spLocks noGrp="1"/>
          </p:cNvSpPr>
          <p:nvPr>
            <p:ph type="title" hasCustomPrompt="1"/>
          </p:nvPr>
        </p:nvSpPr>
        <p:spPr>
          <a:xfrm>
            <a:off x="550800" y="464400"/>
            <a:ext cx="11091600" cy="1051200"/>
          </a:xfrm>
        </p:spPr>
        <p:txBody>
          <a:bodyPr/>
          <a:lstStyle/>
          <a:p>
            <a:r>
              <a:rPr lang="en-US" dirty="0"/>
              <a:t>Your title goes here</a:t>
            </a:r>
            <a:endParaRPr lang="en-GB" dirty="0"/>
          </a:p>
        </p:txBody>
      </p:sp>
      <p:sp>
        <p:nvSpPr>
          <p:cNvPr id="3" name="Content Placeholder 2">
            <a:extLst>
              <a:ext uri="{FF2B5EF4-FFF2-40B4-BE49-F238E27FC236}">
                <a16:creationId xmlns:a16="http://schemas.microsoft.com/office/drawing/2014/main" id="{75E9974C-FF00-0B72-4110-9973A817ADC5}"/>
              </a:ext>
            </a:extLst>
          </p:cNvPr>
          <p:cNvSpPr>
            <a:spLocks noGrp="1"/>
          </p:cNvSpPr>
          <p:nvPr>
            <p:ph sz="half" idx="1" hasCustomPrompt="1"/>
          </p:nvPr>
        </p:nvSpPr>
        <p:spPr>
          <a:xfrm>
            <a:off x="550800" y="1921133"/>
            <a:ext cx="51840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1FDB68-4E3F-9D10-C2E7-A087166CA04A}"/>
              </a:ext>
            </a:extLst>
          </p:cNvPr>
          <p:cNvSpPr>
            <a:spLocks noGrp="1"/>
          </p:cNvSpPr>
          <p:nvPr>
            <p:ph sz="half" idx="2" hasCustomPrompt="1"/>
          </p:nvPr>
        </p:nvSpPr>
        <p:spPr>
          <a:xfrm>
            <a:off x="6458400" y="1921133"/>
            <a:ext cx="51840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0DBF4B2-A65A-396A-2412-56B58F860C68}"/>
              </a:ext>
            </a:extLst>
          </p:cNvPr>
          <p:cNvSpPr>
            <a:spLocks noGrp="1"/>
          </p:cNvSpPr>
          <p:nvPr>
            <p:ph type="dt" sz="half" idx="10"/>
          </p:nvPr>
        </p:nvSpPr>
        <p:spPr/>
        <p:txBody>
          <a:bodyPr/>
          <a:lstStyle/>
          <a:p>
            <a:r>
              <a:rPr lang="lt-LT"/>
              <a:t>20/08/2024</a:t>
            </a:r>
            <a:endParaRPr lang="en-GB"/>
          </a:p>
        </p:txBody>
      </p:sp>
      <p:sp>
        <p:nvSpPr>
          <p:cNvPr id="6" name="Footer Placeholder 5">
            <a:extLst>
              <a:ext uri="{FF2B5EF4-FFF2-40B4-BE49-F238E27FC236}">
                <a16:creationId xmlns:a16="http://schemas.microsoft.com/office/drawing/2014/main" id="{11BD97D8-BE38-DF00-FE07-EEFEEBBBB545}"/>
              </a:ext>
            </a:extLst>
          </p:cNvPr>
          <p:cNvSpPr>
            <a:spLocks noGrp="1"/>
          </p:cNvSpPr>
          <p:nvPr>
            <p:ph type="ftr" sz="quarter" idx="11"/>
          </p:nvPr>
        </p:nvSpPr>
        <p:spPr/>
        <p:txBody>
          <a:bodyPr/>
          <a:lstStyle/>
          <a:p>
            <a:r>
              <a:rPr lang="en-US"/>
              <a:t>Kazys Kupčinskas – Information class: Confidential (C3)</a:t>
            </a:r>
            <a:endParaRPr lang="en-GB"/>
          </a:p>
        </p:txBody>
      </p:sp>
      <p:sp>
        <p:nvSpPr>
          <p:cNvPr id="7" name="Slide Number Placeholder 6">
            <a:extLst>
              <a:ext uri="{FF2B5EF4-FFF2-40B4-BE49-F238E27FC236}">
                <a16:creationId xmlns:a16="http://schemas.microsoft.com/office/drawing/2014/main" id="{35793560-E592-1475-5722-240D0E97CD8C}"/>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12" name="Text Placeholder 11">
            <a:extLst>
              <a:ext uri="{FF2B5EF4-FFF2-40B4-BE49-F238E27FC236}">
                <a16:creationId xmlns:a16="http://schemas.microsoft.com/office/drawing/2014/main" id="{ADB688EA-3E77-B6D4-8842-B97983C22093}"/>
              </a:ext>
            </a:extLst>
          </p:cNvPr>
          <p:cNvSpPr>
            <a:spLocks noGrp="1"/>
          </p:cNvSpPr>
          <p:nvPr>
            <p:ph type="body" sz="quarter" idx="13" hasCustomPrompt="1"/>
          </p:nvPr>
        </p:nvSpPr>
        <p:spPr>
          <a:xfrm>
            <a:off x="550800" y="1607875"/>
            <a:ext cx="5184000" cy="183600"/>
          </a:xfrm>
        </p:spPr>
        <p:txBody>
          <a:bodyPr wrap="square"/>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
        <p:nvSpPr>
          <p:cNvPr id="13" name="Text Placeholder 11">
            <a:extLst>
              <a:ext uri="{FF2B5EF4-FFF2-40B4-BE49-F238E27FC236}">
                <a16:creationId xmlns:a16="http://schemas.microsoft.com/office/drawing/2014/main" id="{C023E673-12C9-C707-270B-476E73107E1E}"/>
              </a:ext>
            </a:extLst>
          </p:cNvPr>
          <p:cNvSpPr>
            <a:spLocks noGrp="1"/>
          </p:cNvSpPr>
          <p:nvPr>
            <p:ph type="body" sz="quarter" idx="14" hasCustomPrompt="1"/>
          </p:nvPr>
        </p:nvSpPr>
        <p:spPr>
          <a:xfrm>
            <a:off x="6458400" y="1607875"/>
            <a:ext cx="5184000" cy="183600"/>
          </a:xfrm>
        </p:spPr>
        <p:txBody>
          <a:bodyPr wrap="square"/>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Tree>
    <p:extLst>
      <p:ext uri="{BB962C8B-B14F-4D97-AF65-F5344CB8AC3E}">
        <p14:creationId xmlns:p14="http://schemas.microsoft.com/office/powerpoint/2010/main" val="112688682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and Heading horiz">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D00C-C329-5A43-7EE1-E6FC50B4119D}"/>
              </a:ext>
            </a:extLst>
          </p:cNvPr>
          <p:cNvSpPr>
            <a:spLocks noGrp="1"/>
          </p:cNvSpPr>
          <p:nvPr>
            <p:ph type="title" hasCustomPrompt="1"/>
          </p:nvPr>
        </p:nvSpPr>
        <p:spPr>
          <a:xfrm>
            <a:off x="550800" y="464400"/>
            <a:ext cx="11091600" cy="1051200"/>
          </a:xfrm>
        </p:spPr>
        <p:txBody>
          <a:bodyPr/>
          <a:lstStyle>
            <a:lvl1pPr algn="l">
              <a:defRPr/>
            </a:lvl1pPr>
          </a:lstStyle>
          <a:p>
            <a:r>
              <a:rPr lang="en-US" dirty="0"/>
              <a:t>Your title goes here</a:t>
            </a:r>
            <a:endParaRPr lang="en-GB" dirty="0"/>
          </a:p>
        </p:txBody>
      </p:sp>
      <p:sp>
        <p:nvSpPr>
          <p:cNvPr id="3" name="Content Placeholder 2">
            <a:extLst>
              <a:ext uri="{FF2B5EF4-FFF2-40B4-BE49-F238E27FC236}">
                <a16:creationId xmlns:a16="http://schemas.microsoft.com/office/drawing/2014/main" id="{75E9974C-FF00-0B72-4110-9973A817ADC5}"/>
              </a:ext>
            </a:extLst>
          </p:cNvPr>
          <p:cNvSpPr>
            <a:spLocks noGrp="1"/>
          </p:cNvSpPr>
          <p:nvPr>
            <p:ph sz="half" idx="1" hasCustomPrompt="1"/>
          </p:nvPr>
        </p:nvSpPr>
        <p:spPr>
          <a:xfrm>
            <a:off x="550800" y="1921133"/>
            <a:ext cx="11091600" cy="1713600"/>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0DBF4B2-A65A-396A-2412-56B58F860C68}"/>
              </a:ext>
            </a:extLst>
          </p:cNvPr>
          <p:cNvSpPr>
            <a:spLocks noGrp="1"/>
          </p:cNvSpPr>
          <p:nvPr>
            <p:ph type="dt" sz="half" idx="10"/>
          </p:nvPr>
        </p:nvSpPr>
        <p:spPr/>
        <p:txBody>
          <a:bodyPr/>
          <a:lstStyle/>
          <a:p>
            <a:r>
              <a:rPr lang="lt-LT"/>
              <a:t>20/08/2024</a:t>
            </a:r>
            <a:endParaRPr lang="en-GB"/>
          </a:p>
        </p:txBody>
      </p:sp>
      <p:sp>
        <p:nvSpPr>
          <p:cNvPr id="6" name="Footer Placeholder 5">
            <a:extLst>
              <a:ext uri="{FF2B5EF4-FFF2-40B4-BE49-F238E27FC236}">
                <a16:creationId xmlns:a16="http://schemas.microsoft.com/office/drawing/2014/main" id="{11BD97D8-BE38-DF00-FE07-EEFEEBBBB545}"/>
              </a:ext>
            </a:extLst>
          </p:cNvPr>
          <p:cNvSpPr>
            <a:spLocks noGrp="1"/>
          </p:cNvSpPr>
          <p:nvPr>
            <p:ph type="ftr" sz="quarter" idx="11"/>
          </p:nvPr>
        </p:nvSpPr>
        <p:spPr/>
        <p:txBody>
          <a:bodyPr/>
          <a:lstStyle/>
          <a:p>
            <a:r>
              <a:rPr lang="en-US"/>
              <a:t>Kazys Kupčinskas – Information class: Confidential (C3)</a:t>
            </a:r>
            <a:endParaRPr lang="en-GB"/>
          </a:p>
        </p:txBody>
      </p:sp>
      <p:sp>
        <p:nvSpPr>
          <p:cNvPr id="7" name="Slide Number Placeholder 6">
            <a:extLst>
              <a:ext uri="{FF2B5EF4-FFF2-40B4-BE49-F238E27FC236}">
                <a16:creationId xmlns:a16="http://schemas.microsoft.com/office/drawing/2014/main" id="{35793560-E592-1475-5722-240D0E97CD8C}"/>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8" name="Content Placeholder 2">
            <a:extLst>
              <a:ext uri="{FF2B5EF4-FFF2-40B4-BE49-F238E27FC236}">
                <a16:creationId xmlns:a16="http://schemas.microsoft.com/office/drawing/2014/main" id="{F9024073-641A-325C-756C-87407E4E6C68}"/>
              </a:ext>
            </a:extLst>
          </p:cNvPr>
          <p:cNvSpPr>
            <a:spLocks noGrp="1"/>
          </p:cNvSpPr>
          <p:nvPr>
            <p:ph sz="half" idx="15" hasCustomPrompt="1"/>
          </p:nvPr>
        </p:nvSpPr>
        <p:spPr>
          <a:xfrm>
            <a:off x="550800" y="4306025"/>
            <a:ext cx="11091600" cy="1713600"/>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558C7CA3-8C6D-AC93-7F1A-1D9B831A81D2}"/>
              </a:ext>
            </a:extLst>
          </p:cNvPr>
          <p:cNvSpPr>
            <a:spLocks noGrp="1"/>
          </p:cNvSpPr>
          <p:nvPr>
            <p:ph type="body" sz="quarter" idx="17" hasCustomPrompt="1"/>
          </p:nvPr>
        </p:nvSpPr>
        <p:spPr>
          <a:xfrm>
            <a:off x="550800" y="3988963"/>
            <a:ext cx="11091600" cy="183600"/>
          </a:xfrm>
        </p:spPr>
        <p:txBody>
          <a:bodyPr wrap="square"/>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
        <p:nvSpPr>
          <p:cNvPr id="17" name="Text Placeholder 8">
            <a:extLst>
              <a:ext uri="{FF2B5EF4-FFF2-40B4-BE49-F238E27FC236}">
                <a16:creationId xmlns:a16="http://schemas.microsoft.com/office/drawing/2014/main" id="{CCB1A503-9DF2-BAFC-F061-469EE3BC1EBA}"/>
              </a:ext>
            </a:extLst>
          </p:cNvPr>
          <p:cNvSpPr>
            <a:spLocks noGrp="1"/>
          </p:cNvSpPr>
          <p:nvPr>
            <p:ph type="body" sz="quarter" idx="13" hasCustomPrompt="1"/>
          </p:nvPr>
        </p:nvSpPr>
        <p:spPr>
          <a:xfrm>
            <a:off x="550800" y="1607325"/>
            <a:ext cx="11091600" cy="184150"/>
          </a:xfrm>
        </p:spPr>
        <p:txBody>
          <a:bodyPr wrap="square"/>
          <a:lstStyle>
            <a:lvl1pPr algn="l">
              <a:spcBef>
                <a:spcPts val="0"/>
              </a:spcBef>
              <a:buFontTx/>
              <a:buNone/>
              <a:defRPr sz="1600" b="0" i="0">
                <a:latin typeface="SEB SansSerif Book" pitchFamily="2" charset="77"/>
              </a:defRPr>
            </a:lvl1pPr>
            <a:lvl2pPr marL="0" indent="0" algn="l">
              <a:buFontTx/>
              <a:buNone/>
              <a:defRPr>
                <a:latin typeface="SEB SansSerif Medium" panose="00000600000000000000" pitchFamily="2" charset="-18"/>
              </a:defRPr>
            </a:lvl2pPr>
            <a:lvl3pPr marL="180000" indent="0" algn="l">
              <a:buFontTx/>
              <a:buNone/>
              <a:defRPr>
                <a:latin typeface="SEB SansSerif Medium" panose="00000600000000000000" pitchFamily="2" charset="-18"/>
              </a:defRPr>
            </a:lvl3pPr>
            <a:lvl4pPr marL="360000" indent="0" algn="l">
              <a:buFontTx/>
              <a:buNone/>
              <a:defRPr>
                <a:latin typeface="SEB SansSerif Medium" panose="00000600000000000000" pitchFamily="2" charset="-18"/>
              </a:defRPr>
            </a:lvl4pPr>
            <a:lvl5pPr marL="540000" indent="0" algn="l">
              <a:buFontTx/>
              <a:buNone/>
              <a:defRPr>
                <a:latin typeface="SEB SansSerif Medium" panose="00000600000000000000" pitchFamily="2" charset="-18"/>
              </a:defRPr>
            </a:lvl5pPr>
          </a:lstStyle>
          <a:p>
            <a:pPr lvl="0"/>
            <a:r>
              <a:rPr lang="en-US" dirty="0"/>
              <a:t>Heading</a:t>
            </a:r>
            <a:endParaRPr lang="en-GB" dirty="0"/>
          </a:p>
        </p:txBody>
      </p:sp>
    </p:spTree>
    <p:extLst>
      <p:ext uri="{BB962C8B-B14F-4D97-AF65-F5344CB8AC3E}">
        <p14:creationId xmlns:p14="http://schemas.microsoft.com/office/powerpoint/2010/main" val="62393147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A82D-8CE6-820D-0CC1-2FBAF41CCDDB}"/>
              </a:ext>
            </a:extLst>
          </p:cNvPr>
          <p:cNvSpPr>
            <a:spLocks noGrp="1"/>
          </p:cNvSpPr>
          <p:nvPr>
            <p:ph type="title" hasCustomPrompt="1"/>
          </p:nvPr>
        </p:nvSpPr>
        <p:spPr/>
        <p:txBody>
          <a:bodyPr/>
          <a:lstStyle/>
          <a:p>
            <a:r>
              <a:rPr lang="en-US" dirty="0"/>
              <a:t>Your title goes here</a:t>
            </a:r>
            <a:endParaRPr lang="en-GB" dirty="0"/>
          </a:p>
        </p:txBody>
      </p:sp>
      <p:sp>
        <p:nvSpPr>
          <p:cNvPr id="3" name="Date Placeholder 2">
            <a:extLst>
              <a:ext uri="{FF2B5EF4-FFF2-40B4-BE49-F238E27FC236}">
                <a16:creationId xmlns:a16="http://schemas.microsoft.com/office/drawing/2014/main" id="{4DDEA22C-E456-D802-CD0A-D47C61EEC4C0}"/>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1B25B094-8723-E706-BA4E-815893B4DB97}"/>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9FBF5DF8-4CD0-19C7-4753-76C97F602786}"/>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17" name="Content Placeholder 16">
            <a:extLst>
              <a:ext uri="{FF2B5EF4-FFF2-40B4-BE49-F238E27FC236}">
                <a16:creationId xmlns:a16="http://schemas.microsoft.com/office/drawing/2014/main" id="{5C4E8175-3E71-FEF8-9F48-80263B5330D0}"/>
              </a:ext>
            </a:extLst>
          </p:cNvPr>
          <p:cNvSpPr>
            <a:spLocks noGrp="1"/>
          </p:cNvSpPr>
          <p:nvPr>
            <p:ph sz="quarter" idx="13" hasCustomPrompt="1"/>
          </p:nvPr>
        </p:nvSpPr>
        <p:spPr>
          <a:xfrm>
            <a:off x="550800" y="1921133"/>
            <a:ext cx="3466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6">
            <a:extLst>
              <a:ext uri="{FF2B5EF4-FFF2-40B4-BE49-F238E27FC236}">
                <a16:creationId xmlns:a16="http://schemas.microsoft.com/office/drawing/2014/main" id="{64ED9DD6-6A3D-B79A-78FA-ADF01FFE19D6}"/>
              </a:ext>
            </a:extLst>
          </p:cNvPr>
          <p:cNvSpPr>
            <a:spLocks noGrp="1"/>
          </p:cNvSpPr>
          <p:nvPr>
            <p:ph sz="quarter" idx="14" hasCustomPrompt="1"/>
          </p:nvPr>
        </p:nvSpPr>
        <p:spPr>
          <a:xfrm>
            <a:off x="4363200" y="1921133"/>
            <a:ext cx="3466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16">
            <a:extLst>
              <a:ext uri="{FF2B5EF4-FFF2-40B4-BE49-F238E27FC236}">
                <a16:creationId xmlns:a16="http://schemas.microsoft.com/office/drawing/2014/main" id="{9F803A0E-A097-7FA3-2F17-50671B091D31}"/>
              </a:ext>
            </a:extLst>
          </p:cNvPr>
          <p:cNvSpPr>
            <a:spLocks noGrp="1"/>
          </p:cNvSpPr>
          <p:nvPr>
            <p:ph sz="quarter" idx="15" hasCustomPrompt="1"/>
          </p:nvPr>
        </p:nvSpPr>
        <p:spPr>
          <a:xfrm>
            <a:off x="8175599" y="1921133"/>
            <a:ext cx="3466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36251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ntent and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7C4A-AB6B-CDA3-E44D-03002E5C7B78}"/>
              </a:ext>
            </a:extLst>
          </p:cNvPr>
          <p:cNvSpPr>
            <a:spLocks noGrp="1"/>
          </p:cNvSpPr>
          <p:nvPr>
            <p:ph type="title" hasCustomPrompt="1"/>
          </p:nvPr>
        </p:nvSpPr>
        <p:spPr>
          <a:xfrm>
            <a:off x="550800" y="464400"/>
            <a:ext cx="11091600" cy="1051200"/>
          </a:xfrm>
        </p:spPr>
        <p:txBody>
          <a:bodyPr/>
          <a:lstStyle>
            <a:lvl1pPr algn="l">
              <a:defRPr/>
            </a:lvl1pPr>
          </a:lstStyle>
          <a:p>
            <a:r>
              <a:rPr lang="en-US" dirty="0"/>
              <a:t>Your title goes here</a:t>
            </a:r>
            <a:endParaRPr lang="en-GB" dirty="0"/>
          </a:p>
        </p:txBody>
      </p:sp>
      <p:sp>
        <p:nvSpPr>
          <p:cNvPr id="3" name="Date Placeholder 2">
            <a:extLst>
              <a:ext uri="{FF2B5EF4-FFF2-40B4-BE49-F238E27FC236}">
                <a16:creationId xmlns:a16="http://schemas.microsoft.com/office/drawing/2014/main" id="{BA1C59E8-42C5-CF26-AABD-523DF47AE0C7}"/>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64F9A038-12A6-8E16-CDF4-537FD1F9820A}"/>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9B60A7E5-78D5-0EE1-9AB4-838749F8EA4F}"/>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14" name="Content Placeholder 13">
            <a:extLst>
              <a:ext uri="{FF2B5EF4-FFF2-40B4-BE49-F238E27FC236}">
                <a16:creationId xmlns:a16="http://schemas.microsoft.com/office/drawing/2014/main" id="{309A14CF-396D-A589-2B81-A178666A4BE1}"/>
              </a:ext>
            </a:extLst>
          </p:cNvPr>
          <p:cNvSpPr>
            <a:spLocks noGrp="1"/>
          </p:cNvSpPr>
          <p:nvPr>
            <p:ph sz="quarter" idx="13" hasCustomPrompt="1"/>
          </p:nvPr>
        </p:nvSpPr>
        <p:spPr>
          <a:xfrm>
            <a:off x="550800" y="1921133"/>
            <a:ext cx="3466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13">
            <a:extLst>
              <a:ext uri="{FF2B5EF4-FFF2-40B4-BE49-F238E27FC236}">
                <a16:creationId xmlns:a16="http://schemas.microsoft.com/office/drawing/2014/main" id="{8CF97940-B186-66B0-28AE-36C2D657ACCB}"/>
              </a:ext>
            </a:extLst>
          </p:cNvPr>
          <p:cNvSpPr>
            <a:spLocks noGrp="1"/>
          </p:cNvSpPr>
          <p:nvPr>
            <p:ph sz="quarter" idx="14" hasCustomPrompt="1"/>
          </p:nvPr>
        </p:nvSpPr>
        <p:spPr>
          <a:xfrm>
            <a:off x="4363200" y="1921133"/>
            <a:ext cx="3466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3">
            <a:extLst>
              <a:ext uri="{FF2B5EF4-FFF2-40B4-BE49-F238E27FC236}">
                <a16:creationId xmlns:a16="http://schemas.microsoft.com/office/drawing/2014/main" id="{337DD3D2-1233-2325-00AB-D5798DB6CD61}"/>
              </a:ext>
            </a:extLst>
          </p:cNvPr>
          <p:cNvSpPr>
            <a:spLocks noGrp="1"/>
          </p:cNvSpPr>
          <p:nvPr>
            <p:ph sz="quarter" idx="15" hasCustomPrompt="1"/>
          </p:nvPr>
        </p:nvSpPr>
        <p:spPr>
          <a:xfrm>
            <a:off x="8175599" y="1921133"/>
            <a:ext cx="3466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C37646AF-BA0D-9AA5-4568-2B2D26AF5BF3}"/>
              </a:ext>
            </a:extLst>
          </p:cNvPr>
          <p:cNvSpPr>
            <a:spLocks noGrp="1"/>
          </p:cNvSpPr>
          <p:nvPr>
            <p:ph type="body" sz="quarter" idx="16" hasCustomPrompt="1"/>
          </p:nvPr>
        </p:nvSpPr>
        <p:spPr>
          <a:xfrm>
            <a:off x="550800" y="1609200"/>
            <a:ext cx="3467100" cy="183600"/>
          </a:xfrm>
        </p:spPr>
        <p:txBody>
          <a:bodyPr wrap="square"/>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
        <p:nvSpPr>
          <p:cNvPr id="19" name="Text Placeholder 17">
            <a:extLst>
              <a:ext uri="{FF2B5EF4-FFF2-40B4-BE49-F238E27FC236}">
                <a16:creationId xmlns:a16="http://schemas.microsoft.com/office/drawing/2014/main" id="{3ACBE83C-D0E2-DB2B-91CF-B60B57635F57}"/>
              </a:ext>
            </a:extLst>
          </p:cNvPr>
          <p:cNvSpPr>
            <a:spLocks noGrp="1"/>
          </p:cNvSpPr>
          <p:nvPr>
            <p:ph type="body" sz="quarter" idx="17" hasCustomPrompt="1"/>
          </p:nvPr>
        </p:nvSpPr>
        <p:spPr>
          <a:xfrm>
            <a:off x="4363200" y="1609200"/>
            <a:ext cx="3467100" cy="183600"/>
          </a:xfrm>
        </p:spPr>
        <p:txBody>
          <a:bodyPr wrap="square"/>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
        <p:nvSpPr>
          <p:cNvPr id="20" name="Text Placeholder 17">
            <a:extLst>
              <a:ext uri="{FF2B5EF4-FFF2-40B4-BE49-F238E27FC236}">
                <a16:creationId xmlns:a16="http://schemas.microsoft.com/office/drawing/2014/main" id="{4AEFD925-AAB9-DB44-4452-FB00BBCB593B}"/>
              </a:ext>
            </a:extLst>
          </p:cNvPr>
          <p:cNvSpPr>
            <a:spLocks noGrp="1"/>
          </p:cNvSpPr>
          <p:nvPr>
            <p:ph type="body" sz="quarter" idx="18" hasCustomPrompt="1"/>
          </p:nvPr>
        </p:nvSpPr>
        <p:spPr>
          <a:xfrm>
            <a:off x="8175599" y="1609200"/>
            <a:ext cx="3467100" cy="183600"/>
          </a:xfrm>
        </p:spPr>
        <p:txBody>
          <a:bodyPr wrap="square"/>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Tree>
    <p:extLst>
      <p:ext uri="{BB962C8B-B14F-4D97-AF65-F5344CB8AC3E}">
        <p14:creationId xmlns:p14="http://schemas.microsoft.com/office/powerpoint/2010/main" val="2611643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57EC-A674-6570-2A9A-27C55F9AEC9C}"/>
              </a:ext>
            </a:extLst>
          </p:cNvPr>
          <p:cNvSpPr>
            <a:spLocks noGrp="1"/>
          </p:cNvSpPr>
          <p:nvPr>
            <p:ph type="title" hasCustomPrompt="1"/>
          </p:nvPr>
        </p:nvSpPr>
        <p:spPr>
          <a:xfrm>
            <a:off x="550800" y="464400"/>
            <a:ext cx="11091600" cy="1051200"/>
          </a:xfrm>
        </p:spPr>
        <p:txBody>
          <a:bodyPr/>
          <a:lstStyle/>
          <a:p>
            <a:r>
              <a:rPr lang="en-US" dirty="0"/>
              <a:t>Your title goes here</a:t>
            </a:r>
            <a:endParaRPr lang="en-GB" dirty="0"/>
          </a:p>
        </p:txBody>
      </p:sp>
      <p:sp>
        <p:nvSpPr>
          <p:cNvPr id="3" name="Date Placeholder 2">
            <a:extLst>
              <a:ext uri="{FF2B5EF4-FFF2-40B4-BE49-F238E27FC236}">
                <a16:creationId xmlns:a16="http://schemas.microsoft.com/office/drawing/2014/main" id="{6E8BA8E6-8424-8E45-E6ED-61D3A746544B}"/>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96B80EE2-91FD-454D-74D4-9033575BF568}"/>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B64FC976-1637-815E-C332-48DCFAF54C26}"/>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6" name="Content Placeholder 16">
            <a:extLst>
              <a:ext uri="{FF2B5EF4-FFF2-40B4-BE49-F238E27FC236}">
                <a16:creationId xmlns:a16="http://schemas.microsoft.com/office/drawing/2014/main" id="{34278614-9537-ED65-DC02-8A38A1B11E64}"/>
              </a:ext>
            </a:extLst>
          </p:cNvPr>
          <p:cNvSpPr>
            <a:spLocks noGrp="1"/>
          </p:cNvSpPr>
          <p:nvPr>
            <p:ph sz="quarter" idx="13" hasCustomPrompt="1"/>
          </p:nvPr>
        </p:nvSpPr>
        <p:spPr>
          <a:xfrm>
            <a:off x="550800" y="1921133"/>
            <a:ext cx="2512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16">
            <a:extLst>
              <a:ext uri="{FF2B5EF4-FFF2-40B4-BE49-F238E27FC236}">
                <a16:creationId xmlns:a16="http://schemas.microsoft.com/office/drawing/2014/main" id="{005E8321-BBDE-871A-48C8-736843B28169}"/>
              </a:ext>
            </a:extLst>
          </p:cNvPr>
          <p:cNvSpPr>
            <a:spLocks noGrp="1"/>
          </p:cNvSpPr>
          <p:nvPr>
            <p:ph sz="quarter" idx="14" hasCustomPrompt="1"/>
          </p:nvPr>
        </p:nvSpPr>
        <p:spPr>
          <a:xfrm>
            <a:off x="3410400" y="1921133"/>
            <a:ext cx="2512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16">
            <a:extLst>
              <a:ext uri="{FF2B5EF4-FFF2-40B4-BE49-F238E27FC236}">
                <a16:creationId xmlns:a16="http://schemas.microsoft.com/office/drawing/2014/main" id="{2ADDD902-7B61-6873-C753-AA8682869975}"/>
              </a:ext>
            </a:extLst>
          </p:cNvPr>
          <p:cNvSpPr>
            <a:spLocks noGrp="1"/>
          </p:cNvSpPr>
          <p:nvPr>
            <p:ph sz="quarter" idx="15" hasCustomPrompt="1"/>
          </p:nvPr>
        </p:nvSpPr>
        <p:spPr>
          <a:xfrm>
            <a:off x="6270000" y="1921133"/>
            <a:ext cx="2512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16">
            <a:extLst>
              <a:ext uri="{FF2B5EF4-FFF2-40B4-BE49-F238E27FC236}">
                <a16:creationId xmlns:a16="http://schemas.microsoft.com/office/drawing/2014/main" id="{B15A3D25-D62D-B1F0-ECED-A16D16FFF34D}"/>
              </a:ext>
            </a:extLst>
          </p:cNvPr>
          <p:cNvSpPr>
            <a:spLocks noGrp="1"/>
          </p:cNvSpPr>
          <p:nvPr>
            <p:ph sz="quarter" idx="16" hasCustomPrompt="1"/>
          </p:nvPr>
        </p:nvSpPr>
        <p:spPr>
          <a:xfrm>
            <a:off x="9129600" y="1921133"/>
            <a:ext cx="2512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7519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ntent and Heading ve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2382-E1C8-CC70-2145-52CEA11DCDA7}"/>
              </a:ext>
            </a:extLst>
          </p:cNvPr>
          <p:cNvSpPr>
            <a:spLocks noGrp="1"/>
          </p:cNvSpPr>
          <p:nvPr>
            <p:ph type="title" hasCustomPrompt="1"/>
          </p:nvPr>
        </p:nvSpPr>
        <p:spPr/>
        <p:txBody>
          <a:bodyPr/>
          <a:lstStyle/>
          <a:p>
            <a:r>
              <a:rPr lang="en-US" dirty="0"/>
              <a:t>Your title goes here</a:t>
            </a:r>
            <a:endParaRPr lang="en-GB" dirty="0"/>
          </a:p>
        </p:txBody>
      </p:sp>
      <p:sp>
        <p:nvSpPr>
          <p:cNvPr id="3" name="Date Placeholder 2">
            <a:extLst>
              <a:ext uri="{FF2B5EF4-FFF2-40B4-BE49-F238E27FC236}">
                <a16:creationId xmlns:a16="http://schemas.microsoft.com/office/drawing/2014/main" id="{0F53A454-1295-74E8-B2E8-8D4EA5E6BECC}"/>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7EFA8226-F858-379D-52D6-8D15A892BF55}"/>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AB148D99-D54B-ED49-7386-176796ADBF78}"/>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6" name="Text Placeholder 17">
            <a:extLst>
              <a:ext uri="{FF2B5EF4-FFF2-40B4-BE49-F238E27FC236}">
                <a16:creationId xmlns:a16="http://schemas.microsoft.com/office/drawing/2014/main" id="{85F540AC-0E0C-08F7-C0FF-D120E482A1C0}"/>
              </a:ext>
            </a:extLst>
          </p:cNvPr>
          <p:cNvSpPr>
            <a:spLocks noGrp="1"/>
          </p:cNvSpPr>
          <p:nvPr>
            <p:ph type="body" sz="quarter" idx="16" hasCustomPrompt="1"/>
          </p:nvPr>
        </p:nvSpPr>
        <p:spPr>
          <a:xfrm>
            <a:off x="550800" y="1609200"/>
            <a:ext cx="2512800" cy="183600"/>
          </a:xfrm>
        </p:spPr>
        <p:txBody>
          <a:bodyPr wrap="square" anchor="t"/>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
        <p:nvSpPr>
          <p:cNvPr id="7" name="Content Placeholder 16">
            <a:extLst>
              <a:ext uri="{FF2B5EF4-FFF2-40B4-BE49-F238E27FC236}">
                <a16:creationId xmlns:a16="http://schemas.microsoft.com/office/drawing/2014/main" id="{36A92E55-7C49-2121-4E12-AE2C776D92C0}"/>
              </a:ext>
            </a:extLst>
          </p:cNvPr>
          <p:cNvSpPr>
            <a:spLocks noGrp="1"/>
          </p:cNvSpPr>
          <p:nvPr>
            <p:ph sz="quarter" idx="13" hasCustomPrompt="1"/>
          </p:nvPr>
        </p:nvSpPr>
        <p:spPr>
          <a:xfrm>
            <a:off x="550800" y="1921133"/>
            <a:ext cx="2512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16">
            <a:extLst>
              <a:ext uri="{FF2B5EF4-FFF2-40B4-BE49-F238E27FC236}">
                <a16:creationId xmlns:a16="http://schemas.microsoft.com/office/drawing/2014/main" id="{E1110746-4811-A957-6C78-ECEB07286368}"/>
              </a:ext>
            </a:extLst>
          </p:cNvPr>
          <p:cNvSpPr>
            <a:spLocks noGrp="1"/>
          </p:cNvSpPr>
          <p:nvPr>
            <p:ph sz="quarter" idx="14" hasCustomPrompt="1"/>
          </p:nvPr>
        </p:nvSpPr>
        <p:spPr>
          <a:xfrm>
            <a:off x="3410400" y="1921133"/>
            <a:ext cx="2512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16">
            <a:extLst>
              <a:ext uri="{FF2B5EF4-FFF2-40B4-BE49-F238E27FC236}">
                <a16:creationId xmlns:a16="http://schemas.microsoft.com/office/drawing/2014/main" id="{05A0159F-6E78-22F4-CE20-451F4E6A0A27}"/>
              </a:ext>
            </a:extLst>
          </p:cNvPr>
          <p:cNvSpPr>
            <a:spLocks noGrp="1"/>
          </p:cNvSpPr>
          <p:nvPr>
            <p:ph sz="quarter" idx="15" hasCustomPrompt="1"/>
          </p:nvPr>
        </p:nvSpPr>
        <p:spPr>
          <a:xfrm>
            <a:off x="6270000" y="1921133"/>
            <a:ext cx="2512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16">
            <a:extLst>
              <a:ext uri="{FF2B5EF4-FFF2-40B4-BE49-F238E27FC236}">
                <a16:creationId xmlns:a16="http://schemas.microsoft.com/office/drawing/2014/main" id="{4BA1E00A-A0A1-0AC8-E1E8-6C591A010573}"/>
              </a:ext>
            </a:extLst>
          </p:cNvPr>
          <p:cNvSpPr>
            <a:spLocks noGrp="1"/>
          </p:cNvSpPr>
          <p:nvPr>
            <p:ph sz="quarter" idx="17" hasCustomPrompt="1"/>
          </p:nvPr>
        </p:nvSpPr>
        <p:spPr>
          <a:xfrm>
            <a:off x="9129600" y="1921133"/>
            <a:ext cx="2512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7">
            <a:extLst>
              <a:ext uri="{FF2B5EF4-FFF2-40B4-BE49-F238E27FC236}">
                <a16:creationId xmlns:a16="http://schemas.microsoft.com/office/drawing/2014/main" id="{03E77D0D-FED6-5549-0462-9F46755E0C56}"/>
              </a:ext>
            </a:extLst>
          </p:cNvPr>
          <p:cNvSpPr>
            <a:spLocks noGrp="1"/>
          </p:cNvSpPr>
          <p:nvPr>
            <p:ph type="body" sz="quarter" idx="18" hasCustomPrompt="1"/>
          </p:nvPr>
        </p:nvSpPr>
        <p:spPr>
          <a:xfrm>
            <a:off x="3410400" y="1609200"/>
            <a:ext cx="2512800" cy="183600"/>
          </a:xfrm>
        </p:spPr>
        <p:txBody>
          <a:bodyPr wrap="square" anchor="t"/>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
        <p:nvSpPr>
          <p:cNvPr id="12" name="Text Placeholder 17">
            <a:extLst>
              <a:ext uri="{FF2B5EF4-FFF2-40B4-BE49-F238E27FC236}">
                <a16:creationId xmlns:a16="http://schemas.microsoft.com/office/drawing/2014/main" id="{B05362F8-178B-035B-C759-BD7D7BABE74A}"/>
              </a:ext>
            </a:extLst>
          </p:cNvPr>
          <p:cNvSpPr>
            <a:spLocks noGrp="1"/>
          </p:cNvSpPr>
          <p:nvPr>
            <p:ph type="body" sz="quarter" idx="19" hasCustomPrompt="1"/>
          </p:nvPr>
        </p:nvSpPr>
        <p:spPr>
          <a:xfrm>
            <a:off x="6270000" y="1609200"/>
            <a:ext cx="2512800" cy="183600"/>
          </a:xfrm>
        </p:spPr>
        <p:txBody>
          <a:bodyPr wrap="square" anchor="t"/>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
        <p:nvSpPr>
          <p:cNvPr id="13" name="Text Placeholder 17">
            <a:extLst>
              <a:ext uri="{FF2B5EF4-FFF2-40B4-BE49-F238E27FC236}">
                <a16:creationId xmlns:a16="http://schemas.microsoft.com/office/drawing/2014/main" id="{9EAB3788-5791-47DC-8416-9167E86629D0}"/>
              </a:ext>
            </a:extLst>
          </p:cNvPr>
          <p:cNvSpPr>
            <a:spLocks noGrp="1"/>
          </p:cNvSpPr>
          <p:nvPr>
            <p:ph type="body" sz="quarter" idx="20" hasCustomPrompt="1"/>
          </p:nvPr>
        </p:nvSpPr>
        <p:spPr>
          <a:xfrm>
            <a:off x="9129600" y="1609200"/>
            <a:ext cx="2512800" cy="183600"/>
          </a:xfrm>
        </p:spPr>
        <p:txBody>
          <a:bodyPr wrap="square" anchor="t"/>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Tree>
    <p:extLst>
      <p:ext uri="{BB962C8B-B14F-4D97-AF65-F5344CB8AC3E}">
        <p14:creationId xmlns:p14="http://schemas.microsoft.com/office/powerpoint/2010/main" val="1563448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 Content horiz">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87819-8CC3-FA64-132B-71AA9CE640A0}"/>
              </a:ext>
            </a:extLst>
          </p:cNvPr>
          <p:cNvSpPr>
            <a:spLocks noGrp="1"/>
          </p:cNvSpPr>
          <p:nvPr>
            <p:ph type="title" hasCustomPrompt="1"/>
          </p:nvPr>
        </p:nvSpPr>
        <p:spPr>
          <a:xfrm>
            <a:off x="550800" y="464400"/>
            <a:ext cx="11091600" cy="1051200"/>
          </a:xfrm>
        </p:spPr>
        <p:txBody>
          <a:bodyPr/>
          <a:lstStyle/>
          <a:p>
            <a:r>
              <a:rPr lang="en-US" dirty="0"/>
              <a:t>Your title goes here</a:t>
            </a:r>
            <a:endParaRPr lang="en-GB" dirty="0"/>
          </a:p>
        </p:txBody>
      </p:sp>
      <p:sp>
        <p:nvSpPr>
          <p:cNvPr id="3" name="Date Placeholder 2">
            <a:extLst>
              <a:ext uri="{FF2B5EF4-FFF2-40B4-BE49-F238E27FC236}">
                <a16:creationId xmlns:a16="http://schemas.microsoft.com/office/drawing/2014/main" id="{4C692312-ACC2-324F-5142-AEA9C6D91762}"/>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67102109-A0D5-8A48-C1E7-2C6709459064}"/>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C2E24EFA-10EE-12B1-8374-E8ACBA7BC954}"/>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6" name="Content Placeholder 2">
            <a:extLst>
              <a:ext uri="{FF2B5EF4-FFF2-40B4-BE49-F238E27FC236}">
                <a16:creationId xmlns:a16="http://schemas.microsoft.com/office/drawing/2014/main" id="{D660A181-FDA4-8A60-9FFE-05BE8DFF5B26}"/>
              </a:ext>
            </a:extLst>
          </p:cNvPr>
          <p:cNvSpPr>
            <a:spLocks noGrp="1"/>
          </p:cNvSpPr>
          <p:nvPr>
            <p:ph sz="half" idx="1" hasCustomPrompt="1"/>
          </p:nvPr>
        </p:nvSpPr>
        <p:spPr>
          <a:xfrm>
            <a:off x="550800" y="1921133"/>
            <a:ext cx="5184000" cy="1713600"/>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8">
            <a:extLst>
              <a:ext uri="{FF2B5EF4-FFF2-40B4-BE49-F238E27FC236}">
                <a16:creationId xmlns:a16="http://schemas.microsoft.com/office/drawing/2014/main" id="{77C71D88-D3CE-F598-4901-27AF36B78375}"/>
              </a:ext>
            </a:extLst>
          </p:cNvPr>
          <p:cNvSpPr>
            <a:spLocks noGrp="1"/>
          </p:cNvSpPr>
          <p:nvPr>
            <p:ph type="body" sz="quarter" idx="13" hasCustomPrompt="1"/>
          </p:nvPr>
        </p:nvSpPr>
        <p:spPr>
          <a:xfrm>
            <a:off x="550800" y="1607325"/>
            <a:ext cx="5184000" cy="184150"/>
          </a:xfrm>
        </p:spPr>
        <p:txBody>
          <a:bodyPr wrap="square"/>
          <a:lstStyle>
            <a:lvl1pPr algn="l">
              <a:spcBef>
                <a:spcPts val="0"/>
              </a:spcBef>
              <a:buFontTx/>
              <a:buNone/>
              <a:defRPr sz="1600" b="0" i="0">
                <a:latin typeface="SEB SansSerif Book" pitchFamily="2" charset="77"/>
              </a:defRPr>
            </a:lvl1pPr>
            <a:lvl2pPr marL="0" indent="0" algn="l">
              <a:buFontTx/>
              <a:buNone/>
              <a:defRPr>
                <a:latin typeface="SEB SansSerif Medium" panose="00000600000000000000" pitchFamily="2" charset="-18"/>
              </a:defRPr>
            </a:lvl2pPr>
            <a:lvl3pPr marL="180000" indent="0" algn="l">
              <a:buFontTx/>
              <a:buNone/>
              <a:defRPr>
                <a:latin typeface="SEB SansSerif Medium" panose="00000600000000000000" pitchFamily="2" charset="-18"/>
              </a:defRPr>
            </a:lvl3pPr>
            <a:lvl4pPr marL="360000" indent="0" algn="l">
              <a:buFontTx/>
              <a:buNone/>
              <a:defRPr>
                <a:latin typeface="SEB SansSerif Medium" panose="00000600000000000000" pitchFamily="2" charset="-18"/>
              </a:defRPr>
            </a:lvl4pPr>
            <a:lvl5pPr marL="540000" indent="0" algn="l">
              <a:buFontTx/>
              <a:buNone/>
              <a:defRPr>
                <a:latin typeface="SEB SansSerif Medium" panose="00000600000000000000" pitchFamily="2" charset="-18"/>
              </a:defRPr>
            </a:lvl5pPr>
          </a:lstStyle>
          <a:p>
            <a:pPr lvl="0"/>
            <a:r>
              <a:rPr lang="en-US" dirty="0"/>
              <a:t>Heading</a:t>
            </a:r>
            <a:endParaRPr lang="en-GB" dirty="0"/>
          </a:p>
        </p:txBody>
      </p:sp>
      <p:sp>
        <p:nvSpPr>
          <p:cNvPr id="8" name="Content Placeholder 2">
            <a:extLst>
              <a:ext uri="{FF2B5EF4-FFF2-40B4-BE49-F238E27FC236}">
                <a16:creationId xmlns:a16="http://schemas.microsoft.com/office/drawing/2014/main" id="{29280980-DC31-68D0-8714-3DEE361E31CF}"/>
              </a:ext>
            </a:extLst>
          </p:cNvPr>
          <p:cNvSpPr>
            <a:spLocks noGrp="1"/>
          </p:cNvSpPr>
          <p:nvPr>
            <p:ph sz="half" idx="14" hasCustomPrompt="1"/>
          </p:nvPr>
        </p:nvSpPr>
        <p:spPr>
          <a:xfrm>
            <a:off x="6458400" y="1921133"/>
            <a:ext cx="5184000" cy="1713600"/>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264A7251-96D3-D372-B630-B6217947ACA4}"/>
              </a:ext>
            </a:extLst>
          </p:cNvPr>
          <p:cNvSpPr>
            <a:spLocks noGrp="1"/>
          </p:cNvSpPr>
          <p:nvPr>
            <p:ph type="body" sz="quarter" idx="15" hasCustomPrompt="1"/>
          </p:nvPr>
        </p:nvSpPr>
        <p:spPr>
          <a:xfrm>
            <a:off x="6458400" y="1607325"/>
            <a:ext cx="5184000" cy="184150"/>
          </a:xfrm>
        </p:spPr>
        <p:txBody>
          <a:bodyPr wrap="square"/>
          <a:lstStyle>
            <a:lvl1pPr algn="l">
              <a:spcBef>
                <a:spcPts val="0"/>
              </a:spcBef>
              <a:buFontTx/>
              <a:buNone/>
              <a:defRPr sz="1600" b="0" i="0">
                <a:latin typeface="SEB SansSerif Book" pitchFamily="2" charset="77"/>
              </a:defRPr>
            </a:lvl1pPr>
            <a:lvl2pPr marL="0" indent="0" algn="l">
              <a:buFontTx/>
              <a:buNone/>
              <a:defRPr>
                <a:latin typeface="SEB SansSerif Medium" panose="00000600000000000000" pitchFamily="2" charset="-18"/>
              </a:defRPr>
            </a:lvl2pPr>
            <a:lvl3pPr marL="180000" indent="0" algn="l">
              <a:buFontTx/>
              <a:buNone/>
              <a:defRPr>
                <a:latin typeface="SEB SansSerif Medium" panose="00000600000000000000" pitchFamily="2" charset="-18"/>
              </a:defRPr>
            </a:lvl3pPr>
            <a:lvl4pPr marL="360000" indent="0" algn="l">
              <a:buFontTx/>
              <a:buNone/>
              <a:defRPr>
                <a:latin typeface="SEB SansSerif Medium" panose="00000600000000000000" pitchFamily="2" charset="-18"/>
              </a:defRPr>
            </a:lvl4pPr>
            <a:lvl5pPr marL="540000" indent="0" algn="l">
              <a:buFontTx/>
              <a:buNone/>
              <a:defRPr>
                <a:latin typeface="SEB SansSerif Medium" panose="00000600000000000000" pitchFamily="2" charset="-18"/>
              </a:defRPr>
            </a:lvl5pPr>
          </a:lstStyle>
          <a:p>
            <a:pPr lvl="0"/>
            <a:r>
              <a:rPr lang="en-US" dirty="0"/>
              <a:t>Heading</a:t>
            </a:r>
            <a:endParaRPr lang="en-GB" dirty="0"/>
          </a:p>
        </p:txBody>
      </p:sp>
      <p:sp>
        <p:nvSpPr>
          <p:cNvPr id="10" name="Content Placeholder 2">
            <a:extLst>
              <a:ext uri="{FF2B5EF4-FFF2-40B4-BE49-F238E27FC236}">
                <a16:creationId xmlns:a16="http://schemas.microsoft.com/office/drawing/2014/main" id="{AF1AFDEC-2DFC-8EE9-BDB6-315783E6DBDD}"/>
              </a:ext>
            </a:extLst>
          </p:cNvPr>
          <p:cNvSpPr>
            <a:spLocks noGrp="1"/>
          </p:cNvSpPr>
          <p:nvPr>
            <p:ph sz="half" idx="16" hasCustomPrompt="1"/>
          </p:nvPr>
        </p:nvSpPr>
        <p:spPr>
          <a:xfrm>
            <a:off x="550800" y="4306025"/>
            <a:ext cx="5184000" cy="1713600"/>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1">
            <a:extLst>
              <a:ext uri="{FF2B5EF4-FFF2-40B4-BE49-F238E27FC236}">
                <a16:creationId xmlns:a16="http://schemas.microsoft.com/office/drawing/2014/main" id="{06A5AC9D-674D-A49A-27C9-9925B0DFBC58}"/>
              </a:ext>
            </a:extLst>
          </p:cNvPr>
          <p:cNvSpPr>
            <a:spLocks noGrp="1"/>
          </p:cNvSpPr>
          <p:nvPr>
            <p:ph type="body" sz="quarter" idx="17" hasCustomPrompt="1"/>
          </p:nvPr>
        </p:nvSpPr>
        <p:spPr>
          <a:xfrm>
            <a:off x="550800" y="3988963"/>
            <a:ext cx="5184000" cy="183600"/>
          </a:xfrm>
        </p:spPr>
        <p:txBody>
          <a:bodyPr wrap="square"/>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
        <p:nvSpPr>
          <p:cNvPr id="12" name="Content Placeholder 2">
            <a:extLst>
              <a:ext uri="{FF2B5EF4-FFF2-40B4-BE49-F238E27FC236}">
                <a16:creationId xmlns:a16="http://schemas.microsoft.com/office/drawing/2014/main" id="{61002479-1AF6-7B8C-A9C6-4D36A09DC1D7}"/>
              </a:ext>
            </a:extLst>
          </p:cNvPr>
          <p:cNvSpPr>
            <a:spLocks noGrp="1"/>
          </p:cNvSpPr>
          <p:nvPr>
            <p:ph sz="half" idx="18" hasCustomPrompt="1"/>
          </p:nvPr>
        </p:nvSpPr>
        <p:spPr>
          <a:xfrm>
            <a:off x="6458400" y="4306025"/>
            <a:ext cx="5184000" cy="1713600"/>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1">
            <a:extLst>
              <a:ext uri="{FF2B5EF4-FFF2-40B4-BE49-F238E27FC236}">
                <a16:creationId xmlns:a16="http://schemas.microsoft.com/office/drawing/2014/main" id="{1F3A139E-1388-C887-2FF6-14F1E28B7146}"/>
              </a:ext>
            </a:extLst>
          </p:cNvPr>
          <p:cNvSpPr>
            <a:spLocks noGrp="1"/>
          </p:cNvSpPr>
          <p:nvPr>
            <p:ph type="body" sz="quarter" idx="19" hasCustomPrompt="1"/>
          </p:nvPr>
        </p:nvSpPr>
        <p:spPr>
          <a:xfrm>
            <a:off x="6458400" y="3988963"/>
            <a:ext cx="5184000" cy="183600"/>
          </a:xfrm>
        </p:spPr>
        <p:txBody>
          <a:bodyPr wrap="square"/>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Tree>
    <p:extLst>
      <p:ext uri="{BB962C8B-B14F-4D97-AF65-F5344CB8AC3E}">
        <p14:creationId xmlns:p14="http://schemas.microsoft.com/office/powerpoint/2010/main" val="1043533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 Content and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F47D-AD77-C722-5BCD-164D99949DC0}"/>
              </a:ext>
            </a:extLst>
          </p:cNvPr>
          <p:cNvSpPr>
            <a:spLocks noGrp="1"/>
          </p:cNvSpPr>
          <p:nvPr>
            <p:ph type="title" hasCustomPrompt="1"/>
          </p:nvPr>
        </p:nvSpPr>
        <p:spPr/>
        <p:txBody>
          <a:bodyPr/>
          <a:lstStyle>
            <a:lvl1pPr>
              <a:defRPr/>
            </a:lvl1pPr>
          </a:lstStyle>
          <a:p>
            <a:r>
              <a:rPr lang="en-US" dirty="0"/>
              <a:t>Your title goes here</a:t>
            </a:r>
            <a:endParaRPr lang="en-GB" dirty="0"/>
          </a:p>
        </p:txBody>
      </p:sp>
      <p:sp>
        <p:nvSpPr>
          <p:cNvPr id="3" name="Date Placeholder 2">
            <a:extLst>
              <a:ext uri="{FF2B5EF4-FFF2-40B4-BE49-F238E27FC236}">
                <a16:creationId xmlns:a16="http://schemas.microsoft.com/office/drawing/2014/main" id="{0771CA8E-06F4-03DC-2D85-15C6283BA577}"/>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B6599CE4-2A42-AA28-30A6-564FD291A6F5}"/>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617AE22E-B5B6-C64A-948E-3A75480C6E94}"/>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6" name="Content Placeholder 2">
            <a:extLst>
              <a:ext uri="{FF2B5EF4-FFF2-40B4-BE49-F238E27FC236}">
                <a16:creationId xmlns:a16="http://schemas.microsoft.com/office/drawing/2014/main" id="{AA44B3FD-FF9E-CE97-3EDF-D56461233BCF}"/>
              </a:ext>
            </a:extLst>
          </p:cNvPr>
          <p:cNvSpPr>
            <a:spLocks noGrp="1"/>
          </p:cNvSpPr>
          <p:nvPr>
            <p:ph sz="half" idx="1" hasCustomPrompt="1"/>
          </p:nvPr>
        </p:nvSpPr>
        <p:spPr>
          <a:xfrm>
            <a:off x="550800" y="1921133"/>
            <a:ext cx="3466800" cy="1713600"/>
          </a:xfrm>
        </p:spPr>
        <p:txBody>
          <a:bodyPr wrap="square"/>
          <a:lstStyle>
            <a:lvl1pPr algn="l">
              <a:defRPr sz="1100"/>
            </a:lvl1pPr>
            <a:lvl2pPr algn="l">
              <a:defRPr sz="1100"/>
            </a:lvl2pPr>
            <a:lvl3pPr algn="l">
              <a:defRPr sz="1100"/>
            </a:lvl3pPr>
            <a:lvl4pPr algn="l">
              <a:defRPr sz="1100"/>
            </a:lvl4pPr>
            <a:lvl5pPr algn="l">
              <a:defRPr sz="1100"/>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8">
            <a:extLst>
              <a:ext uri="{FF2B5EF4-FFF2-40B4-BE49-F238E27FC236}">
                <a16:creationId xmlns:a16="http://schemas.microsoft.com/office/drawing/2014/main" id="{3D8672C1-5959-C9B3-40EA-036CB80062B9}"/>
              </a:ext>
            </a:extLst>
          </p:cNvPr>
          <p:cNvSpPr>
            <a:spLocks noGrp="1"/>
          </p:cNvSpPr>
          <p:nvPr>
            <p:ph type="body" sz="quarter" idx="13" hasCustomPrompt="1"/>
          </p:nvPr>
        </p:nvSpPr>
        <p:spPr>
          <a:xfrm>
            <a:off x="550800" y="1607325"/>
            <a:ext cx="3466800" cy="184150"/>
          </a:xfrm>
        </p:spPr>
        <p:txBody>
          <a:bodyPr wrap="square"/>
          <a:lstStyle>
            <a:lvl1pPr algn="l">
              <a:spcBef>
                <a:spcPts val="0"/>
              </a:spcBef>
              <a:buFontTx/>
              <a:buNone/>
              <a:defRPr sz="1400" b="0" i="0">
                <a:latin typeface="SEB SansSerif Book" pitchFamily="2" charset="77"/>
              </a:defRPr>
            </a:lvl1pPr>
            <a:lvl2pPr marL="0" indent="0" algn="l">
              <a:buFontTx/>
              <a:buNone/>
              <a:defRPr>
                <a:latin typeface="SEB SansSerif Medium" panose="00000600000000000000" pitchFamily="2" charset="-18"/>
              </a:defRPr>
            </a:lvl2pPr>
            <a:lvl3pPr marL="180000" indent="0" algn="l">
              <a:buFontTx/>
              <a:buNone/>
              <a:defRPr>
                <a:latin typeface="SEB SansSerif Medium" panose="00000600000000000000" pitchFamily="2" charset="-18"/>
              </a:defRPr>
            </a:lvl3pPr>
            <a:lvl4pPr marL="360000" indent="0" algn="l">
              <a:buFontTx/>
              <a:buNone/>
              <a:defRPr>
                <a:latin typeface="SEB SansSerif Medium" panose="00000600000000000000" pitchFamily="2" charset="-18"/>
              </a:defRPr>
            </a:lvl4pPr>
            <a:lvl5pPr marL="540000" indent="0" algn="l">
              <a:buFontTx/>
              <a:buNone/>
              <a:defRPr>
                <a:latin typeface="SEB SansSerif Medium" panose="00000600000000000000" pitchFamily="2" charset="-18"/>
              </a:defRPr>
            </a:lvl5pPr>
          </a:lstStyle>
          <a:p>
            <a:pPr lvl="0"/>
            <a:r>
              <a:rPr lang="en-US" dirty="0"/>
              <a:t>Heading</a:t>
            </a:r>
            <a:endParaRPr lang="en-GB" dirty="0"/>
          </a:p>
        </p:txBody>
      </p:sp>
      <p:sp>
        <p:nvSpPr>
          <p:cNvPr id="8" name="Content Placeholder 13">
            <a:extLst>
              <a:ext uri="{FF2B5EF4-FFF2-40B4-BE49-F238E27FC236}">
                <a16:creationId xmlns:a16="http://schemas.microsoft.com/office/drawing/2014/main" id="{BB7453A4-F4E2-CDED-303A-CC3E50785B73}"/>
              </a:ext>
            </a:extLst>
          </p:cNvPr>
          <p:cNvSpPr>
            <a:spLocks noGrp="1"/>
          </p:cNvSpPr>
          <p:nvPr>
            <p:ph sz="quarter" idx="14" hasCustomPrompt="1"/>
          </p:nvPr>
        </p:nvSpPr>
        <p:spPr>
          <a:xfrm>
            <a:off x="4363200" y="1921133"/>
            <a:ext cx="3466800" cy="1713600"/>
          </a:xfrm>
        </p:spPr>
        <p:txBody>
          <a:bodyPr wrap="square"/>
          <a:lstStyle>
            <a:lvl1pPr algn="l">
              <a:defRPr sz="1100"/>
            </a:lvl1pPr>
            <a:lvl2pPr algn="l">
              <a:defRPr sz="1100"/>
            </a:lvl2pPr>
            <a:lvl3pPr algn="l">
              <a:defRPr sz="1100"/>
            </a:lvl3pPr>
            <a:lvl4pPr algn="l">
              <a:defRPr sz="1100"/>
            </a:lvl4pPr>
            <a:lvl5pPr algn="l">
              <a:defRPr sz="1100"/>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13">
            <a:extLst>
              <a:ext uri="{FF2B5EF4-FFF2-40B4-BE49-F238E27FC236}">
                <a16:creationId xmlns:a16="http://schemas.microsoft.com/office/drawing/2014/main" id="{FD944CB6-24D9-FB9C-529C-3B5D2408756B}"/>
              </a:ext>
            </a:extLst>
          </p:cNvPr>
          <p:cNvSpPr>
            <a:spLocks noGrp="1"/>
          </p:cNvSpPr>
          <p:nvPr>
            <p:ph sz="quarter" idx="15" hasCustomPrompt="1"/>
          </p:nvPr>
        </p:nvSpPr>
        <p:spPr>
          <a:xfrm>
            <a:off x="8175599" y="1921133"/>
            <a:ext cx="3466800" cy="1713600"/>
          </a:xfrm>
        </p:spPr>
        <p:txBody>
          <a:bodyPr wrap="square"/>
          <a:lstStyle>
            <a:lvl1pPr algn="l">
              <a:defRPr sz="1100"/>
            </a:lvl1pPr>
            <a:lvl2pPr algn="l">
              <a:defRPr sz="1100"/>
            </a:lvl2pPr>
            <a:lvl3pPr algn="l">
              <a:defRPr sz="1100"/>
            </a:lvl3pPr>
            <a:lvl4pPr algn="l">
              <a:defRPr sz="1100"/>
            </a:lvl4pPr>
            <a:lvl5pPr algn="l">
              <a:defRPr sz="1100"/>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8">
            <a:extLst>
              <a:ext uri="{FF2B5EF4-FFF2-40B4-BE49-F238E27FC236}">
                <a16:creationId xmlns:a16="http://schemas.microsoft.com/office/drawing/2014/main" id="{228BBE39-6BBC-E038-1A9D-24E08C720515}"/>
              </a:ext>
            </a:extLst>
          </p:cNvPr>
          <p:cNvSpPr>
            <a:spLocks noGrp="1"/>
          </p:cNvSpPr>
          <p:nvPr>
            <p:ph type="body" sz="quarter" idx="16" hasCustomPrompt="1"/>
          </p:nvPr>
        </p:nvSpPr>
        <p:spPr>
          <a:xfrm>
            <a:off x="4363200" y="1607325"/>
            <a:ext cx="3466800" cy="184150"/>
          </a:xfrm>
        </p:spPr>
        <p:txBody>
          <a:bodyPr wrap="square"/>
          <a:lstStyle>
            <a:lvl1pPr algn="l">
              <a:spcBef>
                <a:spcPts val="0"/>
              </a:spcBef>
              <a:buFontTx/>
              <a:buNone/>
              <a:defRPr sz="1400" b="0" i="0">
                <a:latin typeface="SEB SansSerif Book" pitchFamily="2" charset="77"/>
              </a:defRPr>
            </a:lvl1pPr>
            <a:lvl2pPr marL="0" indent="0" algn="l">
              <a:buFontTx/>
              <a:buNone/>
              <a:defRPr>
                <a:latin typeface="SEB SansSerif Medium" panose="00000600000000000000" pitchFamily="2" charset="-18"/>
              </a:defRPr>
            </a:lvl2pPr>
            <a:lvl3pPr marL="180000" indent="0" algn="l">
              <a:buFontTx/>
              <a:buNone/>
              <a:defRPr>
                <a:latin typeface="SEB SansSerif Medium" panose="00000600000000000000" pitchFamily="2" charset="-18"/>
              </a:defRPr>
            </a:lvl3pPr>
            <a:lvl4pPr marL="360000" indent="0" algn="l">
              <a:buFontTx/>
              <a:buNone/>
              <a:defRPr>
                <a:latin typeface="SEB SansSerif Medium" panose="00000600000000000000" pitchFamily="2" charset="-18"/>
              </a:defRPr>
            </a:lvl4pPr>
            <a:lvl5pPr marL="540000" indent="0" algn="l">
              <a:buFontTx/>
              <a:buNone/>
              <a:defRPr>
                <a:latin typeface="SEB SansSerif Medium" panose="00000600000000000000" pitchFamily="2" charset="-18"/>
              </a:defRPr>
            </a:lvl5pPr>
          </a:lstStyle>
          <a:p>
            <a:pPr lvl="0"/>
            <a:r>
              <a:rPr lang="en-US" dirty="0"/>
              <a:t>Heading</a:t>
            </a:r>
            <a:endParaRPr lang="en-GB" dirty="0"/>
          </a:p>
        </p:txBody>
      </p:sp>
      <p:sp>
        <p:nvSpPr>
          <p:cNvPr id="11" name="Text Placeholder 8">
            <a:extLst>
              <a:ext uri="{FF2B5EF4-FFF2-40B4-BE49-F238E27FC236}">
                <a16:creationId xmlns:a16="http://schemas.microsoft.com/office/drawing/2014/main" id="{784C0318-7E9E-2F4D-5875-B27AD671BFB4}"/>
              </a:ext>
            </a:extLst>
          </p:cNvPr>
          <p:cNvSpPr>
            <a:spLocks noGrp="1"/>
          </p:cNvSpPr>
          <p:nvPr>
            <p:ph type="body" sz="quarter" idx="17" hasCustomPrompt="1"/>
          </p:nvPr>
        </p:nvSpPr>
        <p:spPr>
          <a:xfrm>
            <a:off x="8175599" y="1607325"/>
            <a:ext cx="3466800" cy="184150"/>
          </a:xfrm>
        </p:spPr>
        <p:txBody>
          <a:bodyPr wrap="square"/>
          <a:lstStyle>
            <a:lvl1pPr algn="l">
              <a:spcBef>
                <a:spcPts val="0"/>
              </a:spcBef>
              <a:buFontTx/>
              <a:buNone/>
              <a:defRPr sz="1400" b="0" i="0">
                <a:latin typeface="SEB SansSerif Book" pitchFamily="2" charset="77"/>
              </a:defRPr>
            </a:lvl1pPr>
            <a:lvl2pPr marL="0" indent="0" algn="l">
              <a:buFontTx/>
              <a:buNone/>
              <a:defRPr>
                <a:latin typeface="SEB SansSerif Medium" panose="00000600000000000000" pitchFamily="2" charset="-18"/>
              </a:defRPr>
            </a:lvl2pPr>
            <a:lvl3pPr marL="180000" indent="0" algn="l">
              <a:buFontTx/>
              <a:buNone/>
              <a:defRPr>
                <a:latin typeface="SEB SansSerif Medium" panose="00000600000000000000" pitchFamily="2" charset="-18"/>
              </a:defRPr>
            </a:lvl3pPr>
            <a:lvl4pPr marL="360000" indent="0" algn="l">
              <a:buFontTx/>
              <a:buNone/>
              <a:defRPr>
                <a:latin typeface="SEB SansSerif Medium" panose="00000600000000000000" pitchFamily="2" charset="-18"/>
              </a:defRPr>
            </a:lvl4pPr>
            <a:lvl5pPr marL="540000" indent="0" algn="l">
              <a:buFontTx/>
              <a:buNone/>
              <a:defRPr>
                <a:latin typeface="SEB SansSerif Medium" panose="00000600000000000000" pitchFamily="2" charset="-18"/>
              </a:defRPr>
            </a:lvl5pPr>
          </a:lstStyle>
          <a:p>
            <a:pPr lvl="0"/>
            <a:r>
              <a:rPr lang="en-US" dirty="0"/>
              <a:t>Heading</a:t>
            </a:r>
            <a:endParaRPr lang="en-GB" dirty="0"/>
          </a:p>
        </p:txBody>
      </p:sp>
      <p:sp>
        <p:nvSpPr>
          <p:cNvPr id="12" name="Content Placeholder 2">
            <a:extLst>
              <a:ext uri="{FF2B5EF4-FFF2-40B4-BE49-F238E27FC236}">
                <a16:creationId xmlns:a16="http://schemas.microsoft.com/office/drawing/2014/main" id="{220FA5F7-E7BD-6FB2-A19D-12F82852DB64}"/>
              </a:ext>
            </a:extLst>
          </p:cNvPr>
          <p:cNvSpPr>
            <a:spLocks noGrp="1"/>
          </p:cNvSpPr>
          <p:nvPr>
            <p:ph sz="half" idx="18" hasCustomPrompt="1"/>
          </p:nvPr>
        </p:nvSpPr>
        <p:spPr>
          <a:xfrm>
            <a:off x="550800" y="4306025"/>
            <a:ext cx="3466800" cy="1713600"/>
          </a:xfrm>
        </p:spPr>
        <p:txBody>
          <a:bodyPr wrap="square"/>
          <a:lstStyle>
            <a:lvl1pPr algn="l">
              <a:defRPr sz="1100"/>
            </a:lvl1pPr>
            <a:lvl2pPr algn="l">
              <a:defRPr sz="1100"/>
            </a:lvl2pPr>
            <a:lvl3pPr algn="l">
              <a:defRPr sz="1100"/>
            </a:lvl3pPr>
            <a:lvl4pPr algn="l">
              <a:defRPr sz="1100"/>
            </a:lvl4pPr>
            <a:lvl5pPr algn="l">
              <a:defRPr sz="1100"/>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1">
            <a:extLst>
              <a:ext uri="{FF2B5EF4-FFF2-40B4-BE49-F238E27FC236}">
                <a16:creationId xmlns:a16="http://schemas.microsoft.com/office/drawing/2014/main" id="{1AA2B029-9667-CD3C-6BD9-813E121D31EC}"/>
              </a:ext>
            </a:extLst>
          </p:cNvPr>
          <p:cNvSpPr>
            <a:spLocks noGrp="1"/>
          </p:cNvSpPr>
          <p:nvPr>
            <p:ph type="body" sz="quarter" idx="19" hasCustomPrompt="1"/>
          </p:nvPr>
        </p:nvSpPr>
        <p:spPr>
          <a:xfrm>
            <a:off x="550800" y="3988963"/>
            <a:ext cx="3466800" cy="183600"/>
          </a:xfrm>
        </p:spPr>
        <p:txBody>
          <a:bodyPr wrap="square"/>
          <a:lstStyle>
            <a:lvl1pPr algn="l">
              <a:spcBef>
                <a:spcPts val="0"/>
              </a:spcBef>
              <a:buNone/>
              <a:defRPr sz="14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
        <p:nvSpPr>
          <p:cNvPr id="14" name="Content Placeholder 2">
            <a:extLst>
              <a:ext uri="{FF2B5EF4-FFF2-40B4-BE49-F238E27FC236}">
                <a16:creationId xmlns:a16="http://schemas.microsoft.com/office/drawing/2014/main" id="{55EE658A-C582-AF25-7412-0DBE1788B5F4}"/>
              </a:ext>
            </a:extLst>
          </p:cNvPr>
          <p:cNvSpPr>
            <a:spLocks noGrp="1"/>
          </p:cNvSpPr>
          <p:nvPr>
            <p:ph sz="half" idx="20" hasCustomPrompt="1"/>
          </p:nvPr>
        </p:nvSpPr>
        <p:spPr>
          <a:xfrm>
            <a:off x="4363200" y="4306025"/>
            <a:ext cx="3466800" cy="1713600"/>
          </a:xfrm>
        </p:spPr>
        <p:txBody>
          <a:bodyPr wrap="square"/>
          <a:lstStyle>
            <a:lvl1pPr algn="l">
              <a:defRPr sz="1100"/>
            </a:lvl1pPr>
            <a:lvl2pPr algn="l">
              <a:defRPr sz="1100"/>
            </a:lvl2pPr>
            <a:lvl3pPr algn="l">
              <a:defRPr sz="1100"/>
            </a:lvl3pPr>
            <a:lvl4pPr algn="l">
              <a:defRPr sz="1100"/>
            </a:lvl4pPr>
            <a:lvl5pPr algn="l">
              <a:defRPr sz="1100"/>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1E2E76BD-927A-1A99-E30F-537590D4B783}"/>
              </a:ext>
            </a:extLst>
          </p:cNvPr>
          <p:cNvSpPr>
            <a:spLocks noGrp="1"/>
          </p:cNvSpPr>
          <p:nvPr>
            <p:ph type="body" sz="quarter" idx="21" hasCustomPrompt="1"/>
          </p:nvPr>
        </p:nvSpPr>
        <p:spPr>
          <a:xfrm>
            <a:off x="4363200" y="3988963"/>
            <a:ext cx="3466800" cy="183600"/>
          </a:xfrm>
        </p:spPr>
        <p:txBody>
          <a:bodyPr wrap="square"/>
          <a:lstStyle>
            <a:lvl1pPr algn="l">
              <a:spcBef>
                <a:spcPts val="0"/>
              </a:spcBef>
              <a:buNone/>
              <a:defRPr sz="14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
        <p:nvSpPr>
          <p:cNvPr id="16" name="Content Placeholder 2">
            <a:extLst>
              <a:ext uri="{FF2B5EF4-FFF2-40B4-BE49-F238E27FC236}">
                <a16:creationId xmlns:a16="http://schemas.microsoft.com/office/drawing/2014/main" id="{48C39425-D94A-3568-0B6D-A1C635AFE521}"/>
              </a:ext>
            </a:extLst>
          </p:cNvPr>
          <p:cNvSpPr>
            <a:spLocks noGrp="1"/>
          </p:cNvSpPr>
          <p:nvPr>
            <p:ph sz="half" idx="22" hasCustomPrompt="1"/>
          </p:nvPr>
        </p:nvSpPr>
        <p:spPr>
          <a:xfrm>
            <a:off x="8175599" y="4306025"/>
            <a:ext cx="3466800" cy="1713600"/>
          </a:xfrm>
        </p:spPr>
        <p:txBody>
          <a:bodyPr wrap="square"/>
          <a:lstStyle>
            <a:lvl1pPr algn="l">
              <a:defRPr sz="1100"/>
            </a:lvl1pPr>
            <a:lvl2pPr algn="l">
              <a:defRPr sz="1100"/>
            </a:lvl2pPr>
            <a:lvl3pPr algn="l">
              <a:defRPr sz="1100"/>
            </a:lvl3pPr>
            <a:lvl4pPr algn="l">
              <a:defRPr sz="1100"/>
            </a:lvl4pPr>
            <a:lvl5pPr algn="l">
              <a:defRPr sz="1100"/>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24947678-FE6A-0351-12FF-C39AE7014A21}"/>
              </a:ext>
            </a:extLst>
          </p:cNvPr>
          <p:cNvSpPr>
            <a:spLocks noGrp="1"/>
          </p:cNvSpPr>
          <p:nvPr>
            <p:ph type="body" sz="quarter" idx="23" hasCustomPrompt="1"/>
          </p:nvPr>
        </p:nvSpPr>
        <p:spPr>
          <a:xfrm>
            <a:off x="8175599" y="3988963"/>
            <a:ext cx="3466800" cy="183600"/>
          </a:xfrm>
        </p:spPr>
        <p:txBody>
          <a:bodyPr wrap="square"/>
          <a:lstStyle>
            <a:lvl1pPr algn="l">
              <a:spcBef>
                <a:spcPts val="0"/>
              </a:spcBef>
              <a:buNone/>
              <a:defRPr sz="14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Tree>
    <p:extLst>
      <p:ext uri="{BB962C8B-B14F-4D97-AF65-F5344CB8AC3E}">
        <p14:creationId xmlns:p14="http://schemas.microsoft.com/office/powerpoint/2010/main" val="3023150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3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E7E38-8E28-E967-1EDC-9946E8F1EED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8F2ED01-1E07-A10B-558C-5788015B712C}"/>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0CA347F9-DFDE-CEA4-B3C4-F80729AB3874}"/>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6D8A0596-D4B0-2B0D-532A-34654A730C96}"/>
              </a:ext>
            </a:extLst>
          </p:cNvPr>
          <p:cNvSpPr>
            <a:spLocks noGrp="1"/>
          </p:cNvSpPr>
          <p:nvPr>
            <p:ph type="sldNum" sz="quarter" idx="12"/>
          </p:nvPr>
        </p:nvSpPr>
        <p:spPr/>
        <p:txBody>
          <a:bodyPr/>
          <a:lstStyle/>
          <a:p>
            <a:fld id="{1E8D132F-CB07-4565-AFAB-8119C0738F44}" type="slidenum">
              <a:rPr lang="en-GB" smtClean="0"/>
              <a:pPr/>
              <a:t>‹#›</a:t>
            </a:fld>
            <a:endParaRPr lang="en-GB"/>
          </a:p>
        </p:txBody>
      </p:sp>
      <p:sp>
        <p:nvSpPr>
          <p:cNvPr id="6" name="Content Placeholder 13">
            <a:extLst>
              <a:ext uri="{FF2B5EF4-FFF2-40B4-BE49-F238E27FC236}">
                <a16:creationId xmlns:a16="http://schemas.microsoft.com/office/drawing/2014/main" id="{E731542B-AD13-FCA1-DAE1-E34C5693955D}"/>
              </a:ext>
            </a:extLst>
          </p:cNvPr>
          <p:cNvSpPr>
            <a:spLocks noGrp="1"/>
          </p:cNvSpPr>
          <p:nvPr>
            <p:ph sz="quarter" idx="13" hasCustomPrompt="1"/>
          </p:nvPr>
        </p:nvSpPr>
        <p:spPr>
          <a:xfrm>
            <a:off x="550800" y="1921133"/>
            <a:ext cx="72792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7">
            <a:extLst>
              <a:ext uri="{FF2B5EF4-FFF2-40B4-BE49-F238E27FC236}">
                <a16:creationId xmlns:a16="http://schemas.microsoft.com/office/drawing/2014/main" id="{87955D35-B833-921E-6D39-32C88DEB3E04}"/>
              </a:ext>
            </a:extLst>
          </p:cNvPr>
          <p:cNvSpPr>
            <a:spLocks noGrp="1"/>
          </p:cNvSpPr>
          <p:nvPr>
            <p:ph type="body" sz="quarter" idx="16" hasCustomPrompt="1"/>
          </p:nvPr>
        </p:nvSpPr>
        <p:spPr>
          <a:xfrm>
            <a:off x="550800" y="1609200"/>
            <a:ext cx="7279200" cy="183600"/>
          </a:xfrm>
        </p:spPr>
        <p:txBody>
          <a:bodyPr wrap="square"/>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
        <p:nvSpPr>
          <p:cNvPr id="10" name="Content Placeholder 13">
            <a:extLst>
              <a:ext uri="{FF2B5EF4-FFF2-40B4-BE49-F238E27FC236}">
                <a16:creationId xmlns:a16="http://schemas.microsoft.com/office/drawing/2014/main" id="{DE602E51-E532-139E-892F-E960F8B8BE4E}"/>
              </a:ext>
            </a:extLst>
          </p:cNvPr>
          <p:cNvSpPr>
            <a:spLocks noGrp="1"/>
          </p:cNvSpPr>
          <p:nvPr>
            <p:ph sz="quarter" idx="15" hasCustomPrompt="1"/>
          </p:nvPr>
        </p:nvSpPr>
        <p:spPr>
          <a:xfrm>
            <a:off x="8175599" y="1921133"/>
            <a:ext cx="3466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7">
            <a:extLst>
              <a:ext uri="{FF2B5EF4-FFF2-40B4-BE49-F238E27FC236}">
                <a16:creationId xmlns:a16="http://schemas.microsoft.com/office/drawing/2014/main" id="{7690D7FE-CF59-BF46-AB6B-C624BB29F9D1}"/>
              </a:ext>
            </a:extLst>
          </p:cNvPr>
          <p:cNvSpPr>
            <a:spLocks noGrp="1"/>
          </p:cNvSpPr>
          <p:nvPr>
            <p:ph type="body" sz="quarter" idx="18" hasCustomPrompt="1"/>
          </p:nvPr>
        </p:nvSpPr>
        <p:spPr>
          <a:xfrm>
            <a:off x="8175599" y="1609200"/>
            <a:ext cx="3467100" cy="183600"/>
          </a:xfrm>
        </p:spPr>
        <p:txBody>
          <a:bodyPr wrap="square"/>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Tree>
    <p:extLst>
      <p:ext uri="{BB962C8B-B14F-4D97-AF65-F5344CB8AC3E}">
        <p14:creationId xmlns:p14="http://schemas.microsoft.com/office/powerpoint/2010/main" val="338496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1CEB-AEE8-FAC8-6174-146F4CC322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7A62897B-9671-7CEE-6EF2-F33C421791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89BFA-D169-3F8B-7CA5-9AF45873ED91}"/>
              </a:ext>
            </a:extLst>
          </p:cNvPr>
          <p:cNvSpPr>
            <a:spLocks noGrp="1"/>
          </p:cNvSpPr>
          <p:nvPr>
            <p:ph type="dt" sz="half" idx="10"/>
          </p:nvPr>
        </p:nvSpPr>
        <p:spPr/>
        <p:txBody>
          <a:bodyPr/>
          <a:lstStyle/>
          <a:p>
            <a:r>
              <a:rPr lang="lt-LT"/>
              <a:t>20/08/2024</a:t>
            </a:r>
          </a:p>
        </p:txBody>
      </p:sp>
      <p:sp>
        <p:nvSpPr>
          <p:cNvPr id="5" name="Footer Placeholder 4">
            <a:extLst>
              <a:ext uri="{FF2B5EF4-FFF2-40B4-BE49-F238E27FC236}">
                <a16:creationId xmlns:a16="http://schemas.microsoft.com/office/drawing/2014/main" id="{8EA91B04-88AF-4ED0-913C-2CDC755B07DD}"/>
              </a:ext>
            </a:extLst>
          </p:cNvPr>
          <p:cNvSpPr>
            <a:spLocks noGrp="1"/>
          </p:cNvSpPr>
          <p:nvPr>
            <p:ph type="ftr" sz="quarter" idx="11"/>
          </p:nvPr>
        </p:nvSpPr>
        <p:spPr/>
        <p:txBody>
          <a:bodyPr/>
          <a:lstStyle/>
          <a:p>
            <a:r>
              <a:rPr lang="en-US"/>
              <a:t>Kazys Kupčinskas – Information class: Confidential (C3)</a:t>
            </a:r>
            <a:endParaRPr lang="lt-LT"/>
          </a:p>
        </p:txBody>
      </p:sp>
      <p:sp>
        <p:nvSpPr>
          <p:cNvPr id="6" name="Slide Number Placeholder 5">
            <a:extLst>
              <a:ext uri="{FF2B5EF4-FFF2-40B4-BE49-F238E27FC236}">
                <a16:creationId xmlns:a16="http://schemas.microsoft.com/office/drawing/2014/main" id="{1E516ED3-143D-86BD-F5C3-2A7A85C3B4F3}"/>
              </a:ext>
            </a:extLst>
          </p:cNvPr>
          <p:cNvSpPr>
            <a:spLocks noGrp="1"/>
          </p:cNvSpPr>
          <p:nvPr>
            <p:ph type="sldNum" sz="quarter" idx="12"/>
          </p:nvPr>
        </p:nvSpPr>
        <p:spPr/>
        <p:txBody>
          <a:bodyPr/>
          <a:lstStyle/>
          <a:p>
            <a:fld id="{335DB9FE-7062-40A5-859A-030F52DEFA32}" type="slidenum">
              <a:rPr lang="lt-LT" smtClean="0"/>
              <a:t>‹#›</a:t>
            </a:fld>
            <a:endParaRPr lang="lt-LT"/>
          </a:p>
        </p:txBody>
      </p:sp>
    </p:spTree>
    <p:extLst>
      <p:ext uri="{BB962C8B-B14F-4D97-AF65-F5344CB8AC3E}">
        <p14:creationId xmlns:p14="http://schemas.microsoft.com/office/powerpoint/2010/main" val="528956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3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E7E38-8E28-E967-1EDC-9946E8F1EED5}"/>
              </a:ext>
            </a:extLst>
          </p:cNvPr>
          <p:cNvSpPr>
            <a:spLocks noGrp="1"/>
          </p:cNvSpPr>
          <p:nvPr>
            <p:ph type="title"/>
          </p:nvPr>
        </p:nvSpPr>
        <p:spPr>
          <a:xfrm>
            <a:off x="550800" y="464400"/>
            <a:ext cx="11091600" cy="1051200"/>
          </a:xfrm>
        </p:spPr>
        <p:txBody>
          <a:bodyPr/>
          <a:lstStyle/>
          <a:p>
            <a:r>
              <a:rPr lang="en-GB"/>
              <a:t>Click to edit Master title style</a:t>
            </a:r>
          </a:p>
        </p:txBody>
      </p:sp>
      <p:sp>
        <p:nvSpPr>
          <p:cNvPr id="3" name="Date Placeholder 2">
            <a:extLst>
              <a:ext uri="{FF2B5EF4-FFF2-40B4-BE49-F238E27FC236}">
                <a16:creationId xmlns:a16="http://schemas.microsoft.com/office/drawing/2014/main" id="{C8F2ED01-1E07-A10B-558C-5788015B712C}"/>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0CA347F9-DFDE-CEA4-B3C4-F80729AB3874}"/>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6D8A0596-D4B0-2B0D-532A-34654A730C96}"/>
              </a:ext>
            </a:extLst>
          </p:cNvPr>
          <p:cNvSpPr>
            <a:spLocks noGrp="1"/>
          </p:cNvSpPr>
          <p:nvPr>
            <p:ph type="sldNum" sz="quarter" idx="12"/>
          </p:nvPr>
        </p:nvSpPr>
        <p:spPr/>
        <p:txBody>
          <a:bodyPr/>
          <a:lstStyle/>
          <a:p>
            <a:fld id="{1E8D132F-CB07-4565-AFAB-8119C0738F44}" type="slidenum">
              <a:rPr lang="en-GB" smtClean="0"/>
              <a:pPr/>
              <a:t>‹#›</a:t>
            </a:fld>
            <a:endParaRPr lang="en-GB"/>
          </a:p>
        </p:txBody>
      </p:sp>
      <p:sp>
        <p:nvSpPr>
          <p:cNvPr id="6" name="Content Placeholder 13">
            <a:extLst>
              <a:ext uri="{FF2B5EF4-FFF2-40B4-BE49-F238E27FC236}">
                <a16:creationId xmlns:a16="http://schemas.microsoft.com/office/drawing/2014/main" id="{E731542B-AD13-FCA1-DAE1-E34C5693955D}"/>
              </a:ext>
            </a:extLst>
          </p:cNvPr>
          <p:cNvSpPr>
            <a:spLocks noGrp="1"/>
          </p:cNvSpPr>
          <p:nvPr>
            <p:ph sz="quarter" idx="13" hasCustomPrompt="1"/>
          </p:nvPr>
        </p:nvSpPr>
        <p:spPr>
          <a:xfrm>
            <a:off x="4363200" y="1921133"/>
            <a:ext cx="72792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7">
            <a:extLst>
              <a:ext uri="{FF2B5EF4-FFF2-40B4-BE49-F238E27FC236}">
                <a16:creationId xmlns:a16="http://schemas.microsoft.com/office/drawing/2014/main" id="{87955D35-B833-921E-6D39-32C88DEB3E04}"/>
              </a:ext>
            </a:extLst>
          </p:cNvPr>
          <p:cNvSpPr>
            <a:spLocks noGrp="1"/>
          </p:cNvSpPr>
          <p:nvPr>
            <p:ph type="body" sz="quarter" idx="16" hasCustomPrompt="1"/>
          </p:nvPr>
        </p:nvSpPr>
        <p:spPr>
          <a:xfrm>
            <a:off x="4363200" y="1609200"/>
            <a:ext cx="7279200" cy="183600"/>
          </a:xfrm>
        </p:spPr>
        <p:txBody>
          <a:bodyPr wrap="square"/>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
        <p:nvSpPr>
          <p:cNvPr id="10" name="Content Placeholder 13">
            <a:extLst>
              <a:ext uri="{FF2B5EF4-FFF2-40B4-BE49-F238E27FC236}">
                <a16:creationId xmlns:a16="http://schemas.microsoft.com/office/drawing/2014/main" id="{DE602E51-E532-139E-892F-E960F8B8BE4E}"/>
              </a:ext>
            </a:extLst>
          </p:cNvPr>
          <p:cNvSpPr>
            <a:spLocks noGrp="1"/>
          </p:cNvSpPr>
          <p:nvPr>
            <p:ph sz="quarter" idx="15" hasCustomPrompt="1"/>
          </p:nvPr>
        </p:nvSpPr>
        <p:spPr>
          <a:xfrm>
            <a:off x="550800" y="1921133"/>
            <a:ext cx="3466800" cy="4098492"/>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7">
            <a:extLst>
              <a:ext uri="{FF2B5EF4-FFF2-40B4-BE49-F238E27FC236}">
                <a16:creationId xmlns:a16="http://schemas.microsoft.com/office/drawing/2014/main" id="{7690D7FE-CF59-BF46-AB6B-C624BB29F9D1}"/>
              </a:ext>
            </a:extLst>
          </p:cNvPr>
          <p:cNvSpPr>
            <a:spLocks noGrp="1"/>
          </p:cNvSpPr>
          <p:nvPr>
            <p:ph type="body" sz="quarter" idx="18" hasCustomPrompt="1"/>
          </p:nvPr>
        </p:nvSpPr>
        <p:spPr>
          <a:xfrm>
            <a:off x="550800" y="1609200"/>
            <a:ext cx="3467100" cy="183600"/>
          </a:xfrm>
        </p:spPr>
        <p:txBody>
          <a:bodyPr wrap="square"/>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Tree>
    <p:extLst>
      <p:ext uri="{BB962C8B-B14F-4D97-AF65-F5344CB8AC3E}">
        <p14:creationId xmlns:p14="http://schemas.microsoft.com/office/powerpoint/2010/main" val="1308905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695B77-3060-ACCC-878D-38887E022082}"/>
              </a:ext>
            </a:extLst>
          </p:cNvPr>
          <p:cNvSpPr>
            <a:spLocks noGrp="1"/>
          </p:cNvSpPr>
          <p:nvPr>
            <p:ph type="dt" sz="half" idx="10"/>
          </p:nvPr>
        </p:nvSpPr>
        <p:spPr/>
        <p:txBody>
          <a:bodyPr/>
          <a:lstStyle/>
          <a:p>
            <a:r>
              <a:rPr lang="lt-LT"/>
              <a:t>20/08/2024</a:t>
            </a:r>
            <a:endParaRPr lang="en-GB"/>
          </a:p>
        </p:txBody>
      </p:sp>
      <p:sp>
        <p:nvSpPr>
          <p:cNvPr id="3" name="Footer Placeholder 2">
            <a:extLst>
              <a:ext uri="{FF2B5EF4-FFF2-40B4-BE49-F238E27FC236}">
                <a16:creationId xmlns:a16="http://schemas.microsoft.com/office/drawing/2014/main" id="{C88CFB5C-5F78-C8B1-DB20-C7B8EC6E9B7B}"/>
              </a:ext>
            </a:extLst>
          </p:cNvPr>
          <p:cNvSpPr>
            <a:spLocks noGrp="1"/>
          </p:cNvSpPr>
          <p:nvPr>
            <p:ph type="ftr" sz="quarter" idx="11"/>
          </p:nvPr>
        </p:nvSpPr>
        <p:spPr/>
        <p:txBody>
          <a:bodyPr/>
          <a:lstStyle/>
          <a:p>
            <a:r>
              <a:rPr lang="en-US"/>
              <a:t>Kazys Kupčinskas – Information class: Confidential (C3)</a:t>
            </a:r>
            <a:endParaRPr lang="en-GB"/>
          </a:p>
        </p:txBody>
      </p:sp>
      <p:sp>
        <p:nvSpPr>
          <p:cNvPr id="4" name="Slide Number Placeholder 3">
            <a:extLst>
              <a:ext uri="{FF2B5EF4-FFF2-40B4-BE49-F238E27FC236}">
                <a16:creationId xmlns:a16="http://schemas.microsoft.com/office/drawing/2014/main" id="{807682CE-9E82-42C1-9B3F-9F26DA67D31B}"/>
              </a:ext>
            </a:extLst>
          </p:cNvPr>
          <p:cNvSpPr>
            <a:spLocks noGrp="1"/>
          </p:cNvSpPr>
          <p:nvPr>
            <p:ph type="sldNum" sz="quarter" idx="12"/>
          </p:nvPr>
        </p:nvSpPr>
        <p:spPr/>
        <p:txBody>
          <a:bodyPr/>
          <a:lstStyle/>
          <a:p>
            <a:fld id="{1E8D132F-CB07-4565-AFAB-8119C0738F44}" type="slidenum">
              <a:rPr lang="en-GB" smtClean="0"/>
              <a:t>‹#›</a:t>
            </a:fld>
            <a:endParaRPr lang="en-GB"/>
          </a:p>
        </p:txBody>
      </p:sp>
    </p:spTree>
    <p:extLst>
      <p:ext uri="{BB962C8B-B14F-4D97-AF65-F5344CB8AC3E}">
        <p14:creationId xmlns:p14="http://schemas.microsoft.com/office/powerpoint/2010/main" val="2241271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and Image WH logo">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EA3D7EC-6D72-42C2-E1D2-8F326FFFF333}"/>
              </a:ext>
            </a:extLst>
          </p:cNvPr>
          <p:cNvSpPr>
            <a:spLocks noGrp="1"/>
          </p:cNvSpPr>
          <p:nvPr>
            <p:ph type="pic" sz="quarter" idx="14" hasCustomPrompt="1"/>
          </p:nvPr>
        </p:nvSpPr>
        <p:spPr>
          <a:xfrm>
            <a:off x="6094800" y="0"/>
            <a:ext cx="6096000" cy="6858000"/>
          </a:xfrm>
          <a:solidFill>
            <a:schemeClr val="bg1">
              <a:lumMod val="85000"/>
            </a:schemeClr>
          </a:solidFill>
        </p:spPr>
        <p:txBody>
          <a:bodyPr wrap="square"/>
          <a:lstStyle>
            <a:lvl1pPr algn="ctr">
              <a:defRPr sz="2000"/>
            </a:lvl1pPr>
          </a:lstStyle>
          <a:p>
            <a:r>
              <a:rPr lang="pl-PL" dirty="0"/>
              <a:t>Click </a:t>
            </a:r>
            <a:r>
              <a:rPr lang="en-US" dirty="0"/>
              <a:t>on the </a:t>
            </a:r>
            <a:r>
              <a:rPr lang="pl-PL" dirty="0"/>
              <a:t>icon to add </a:t>
            </a:r>
            <a:r>
              <a:rPr lang="en-US" dirty="0"/>
              <a:t>a </a:t>
            </a:r>
            <a:r>
              <a:rPr lang="pl-PL" dirty="0"/>
              <a:t>picture</a:t>
            </a:r>
            <a:endParaRPr lang="en-GB" dirty="0"/>
          </a:p>
        </p:txBody>
      </p:sp>
      <p:sp>
        <p:nvSpPr>
          <p:cNvPr id="2" name="Title 1">
            <a:extLst>
              <a:ext uri="{FF2B5EF4-FFF2-40B4-BE49-F238E27FC236}">
                <a16:creationId xmlns:a16="http://schemas.microsoft.com/office/drawing/2014/main" id="{B9BBFF9F-643D-8527-E19B-BC68E7E80277}"/>
              </a:ext>
            </a:extLst>
          </p:cNvPr>
          <p:cNvSpPr>
            <a:spLocks noGrp="1"/>
          </p:cNvSpPr>
          <p:nvPr>
            <p:ph type="title" hasCustomPrompt="1"/>
          </p:nvPr>
        </p:nvSpPr>
        <p:spPr>
          <a:xfrm>
            <a:off x="550800" y="464400"/>
            <a:ext cx="5184000" cy="1051200"/>
          </a:xfrm>
        </p:spPr>
        <p:txBody>
          <a:bodyPr/>
          <a:lstStyle>
            <a:lvl1pPr>
              <a:defRPr/>
            </a:lvl1pPr>
          </a:lstStyle>
          <a:p>
            <a:r>
              <a:rPr lang="en-US" dirty="0"/>
              <a:t>Your title goes here</a:t>
            </a:r>
            <a:endParaRPr lang="en-GB" dirty="0"/>
          </a:p>
        </p:txBody>
      </p:sp>
      <p:sp>
        <p:nvSpPr>
          <p:cNvPr id="3" name="Date Placeholder 2">
            <a:extLst>
              <a:ext uri="{FF2B5EF4-FFF2-40B4-BE49-F238E27FC236}">
                <a16:creationId xmlns:a16="http://schemas.microsoft.com/office/drawing/2014/main" id="{9F1B9451-8874-3C7B-3C16-CC81680A73D7}"/>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C63CA66F-64B1-5ADF-CDA6-B238F335C751}"/>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C4973AE6-ABD1-8E78-0D2A-ABF19886EF7C}"/>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21" name="Content Placeholder 2">
            <a:extLst>
              <a:ext uri="{FF2B5EF4-FFF2-40B4-BE49-F238E27FC236}">
                <a16:creationId xmlns:a16="http://schemas.microsoft.com/office/drawing/2014/main" id="{8AB81551-1427-8FDD-4218-7C60BDC1CC59}"/>
              </a:ext>
            </a:extLst>
          </p:cNvPr>
          <p:cNvSpPr>
            <a:spLocks noGrp="1"/>
          </p:cNvSpPr>
          <p:nvPr>
            <p:ph idx="1" hasCustomPrompt="1"/>
          </p:nvPr>
        </p:nvSpPr>
        <p:spPr>
          <a:xfrm>
            <a:off x="550800" y="1921133"/>
            <a:ext cx="5184000" cy="4098492"/>
          </a:xfrm>
        </p:spPr>
        <p:txBody>
          <a:bodyPr wrap="square"/>
          <a:lstStyle>
            <a:lvl1pPr algn="l">
              <a:defRPr/>
            </a:lvl1pPr>
            <a:lvl2pPr algn="l">
              <a:defRPr/>
            </a:lvl2pPr>
            <a:lvl3pPr algn="l">
              <a:defRPr/>
            </a:lvl3pPr>
            <a:lvl4pPr algn="l">
              <a:defRPr/>
            </a:lvl4pPr>
            <a:lvl5pPr algn="l">
              <a:defRPr/>
            </a:lvl5pPr>
          </a:lstStyle>
          <a:p>
            <a:pPr lvl="0"/>
            <a:r>
              <a:rPr lang="pl-PL" dirty="0"/>
              <a:t>First level (if you would like to turn on the second level of bullets, use the Tab key) </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23">
            <a:extLst>
              <a:ext uri="{FF2B5EF4-FFF2-40B4-BE49-F238E27FC236}">
                <a16:creationId xmlns:a16="http://schemas.microsoft.com/office/drawing/2014/main" id="{FB75EB5D-C11D-D1F3-019E-0CB6CD346220}"/>
              </a:ext>
            </a:extLst>
          </p:cNvPr>
          <p:cNvSpPr>
            <a:spLocks noGrp="1"/>
          </p:cNvSpPr>
          <p:nvPr>
            <p:ph type="body" sz="quarter" idx="15" hasCustomPrompt="1"/>
          </p:nvPr>
        </p:nvSpPr>
        <p:spPr>
          <a:xfrm>
            <a:off x="11066237" y="6269799"/>
            <a:ext cx="576163" cy="253024"/>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vl2pPr marL="0" indent="0">
              <a:buNone/>
              <a:defRPr/>
            </a:lvl2pPr>
            <a:lvl3pPr marL="180000" indent="0">
              <a:buNone/>
              <a:defRPr/>
            </a:lvl3pPr>
            <a:lvl4pPr marL="360000" indent="0">
              <a:buNone/>
              <a:defRPr/>
            </a:lvl4pPr>
            <a:lvl5pPr marL="540000" indent="0">
              <a:buNone/>
              <a:defRPr/>
            </a:lvl5pPr>
          </a:lstStyle>
          <a:p>
            <a:pPr lvl="0"/>
            <a:r>
              <a:rPr lang="en-US" dirty="0"/>
              <a:t> </a:t>
            </a:r>
            <a:endParaRPr lang="en-GB" dirty="0"/>
          </a:p>
        </p:txBody>
      </p:sp>
    </p:spTree>
    <p:extLst>
      <p:ext uri="{BB962C8B-B14F-4D97-AF65-F5344CB8AC3E}">
        <p14:creationId xmlns:p14="http://schemas.microsoft.com/office/powerpoint/2010/main" val="1049861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and Heading Image WH logo">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EA3D7EC-6D72-42C2-E1D2-8F326FFFF333}"/>
              </a:ext>
            </a:extLst>
          </p:cNvPr>
          <p:cNvSpPr>
            <a:spLocks noGrp="1"/>
          </p:cNvSpPr>
          <p:nvPr>
            <p:ph type="pic" sz="quarter" idx="14" hasCustomPrompt="1"/>
          </p:nvPr>
        </p:nvSpPr>
        <p:spPr>
          <a:xfrm>
            <a:off x="6094800" y="0"/>
            <a:ext cx="6096000" cy="6858000"/>
          </a:xfrm>
          <a:solidFill>
            <a:schemeClr val="bg1">
              <a:lumMod val="85000"/>
            </a:schemeClr>
          </a:solidFill>
        </p:spPr>
        <p:txBody>
          <a:bodyPr wrap="square"/>
          <a:lstStyle>
            <a:lvl1pPr algn="ctr">
              <a:defRPr sz="2000"/>
            </a:lvl1pPr>
          </a:lstStyle>
          <a:p>
            <a:r>
              <a:rPr lang="pl-PL" dirty="0"/>
              <a:t>Click </a:t>
            </a:r>
            <a:r>
              <a:rPr lang="en-US" dirty="0"/>
              <a:t>on the </a:t>
            </a:r>
            <a:r>
              <a:rPr lang="pl-PL" dirty="0"/>
              <a:t>icon to add </a:t>
            </a:r>
            <a:r>
              <a:rPr lang="en-US" dirty="0"/>
              <a:t>a </a:t>
            </a:r>
            <a:r>
              <a:rPr lang="pl-PL" dirty="0"/>
              <a:t>picture</a:t>
            </a:r>
            <a:endParaRPr lang="en-GB" dirty="0"/>
          </a:p>
        </p:txBody>
      </p:sp>
      <p:sp>
        <p:nvSpPr>
          <p:cNvPr id="2" name="Title 1">
            <a:extLst>
              <a:ext uri="{FF2B5EF4-FFF2-40B4-BE49-F238E27FC236}">
                <a16:creationId xmlns:a16="http://schemas.microsoft.com/office/drawing/2014/main" id="{B9BBFF9F-643D-8527-E19B-BC68E7E80277}"/>
              </a:ext>
            </a:extLst>
          </p:cNvPr>
          <p:cNvSpPr>
            <a:spLocks noGrp="1"/>
          </p:cNvSpPr>
          <p:nvPr>
            <p:ph type="title" hasCustomPrompt="1"/>
          </p:nvPr>
        </p:nvSpPr>
        <p:spPr>
          <a:xfrm>
            <a:off x="550800" y="464400"/>
            <a:ext cx="5184000" cy="1051200"/>
          </a:xfrm>
        </p:spPr>
        <p:txBody>
          <a:bodyPr/>
          <a:lstStyle>
            <a:lvl1pPr>
              <a:defRPr/>
            </a:lvl1pPr>
          </a:lstStyle>
          <a:p>
            <a:r>
              <a:rPr lang="en-US" dirty="0"/>
              <a:t>Your title goes here</a:t>
            </a:r>
            <a:endParaRPr lang="en-GB" dirty="0"/>
          </a:p>
        </p:txBody>
      </p:sp>
      <p:sp>
        <p:nvSpPr>
          <p:cNvPr id="3" name="Date Placeholder 2">
            <a:extLst>
              <a:ext uri="{FF2B5EF4-FFF2-40B4-BE49-F238E27FC236}">
                <a16:creationId xmlns:a16="http://schemas.microsoft.com/office/drawing/2014/main" id="{9F1B9451-8874-3C7B-3C16-CC81680A73D7}"/>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C63CA66F-64B1-5ADF-CDA6-B238F335C751}"/>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C4973AE6-ABD1-8E78-0D2A-ABF19886EF7C}"/>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21" name="Content Placeholder 2">
            <a:extLst>
              <a:ext uri="{FF2B5EF4-FFF2-40B4-BE49-F238E27FC236}">
                <a16:creationId xmlns:a16="http://schemas.microsoft.com/office/drawing/2014/main" id="{8AB81551-1427-8FDD-4218-7C60BDC1CC59}"/>
              </a:ext>
            </a:extLst>
          </p:cNvPr>
          <p:cNvSpPr>
            <a:spLocks noGrp="1"/>
          </p:cNvSpPr>
          <p:nvPr>
            <p:ph idx="1" hasCustomPrompt="1"/>
          </p:nvPr>
        </p:nvSpPr>
        <p:spPr>
          <a:xfrm>
            <a:off x="550800" y="1921133"/>
            <a:ext cx="5184000" cy="4098492"/>
          </a:xfrm>
        </p:spPr>
        <p:txBody>
          <a:bodyPr wrap="square"/>
          <a:lstStyle>
            <a:lvl1pPr algn="l">
              <a:defRPr/>
            </a:lvl1pPr>
            <a:lvl2pPr algn="l">
              <a:defRPr/>
            </a:lvl2pPr>
            <a:lvl3pPr algn="l">
              <a:defRPr/>
            </a:lvl3pPr>
            <a:lvl4pPr algn="l">
              <a:defRPr/>
            </a:lvl4pPr>
            <a:lvl5pPr algn="l">
              <a:defRPr/>
            </a:lvl5pPr>
          </a:lstStyle>
          <a:p>
            <a:pPr lvl="0"/>
            <a:r>
              <a:rPr lang="pl-PL" dirty="0"/>
              <a:t>First level (if you would like to turn on the second level of bullets, use the Tab key) </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a:extLst>
              <a:ext uri="{FF2B5EF4-FFF2-40B4-BE49-F238E27FC236}">
                <a16:creationId xmlns:a16="http://schemas.microsoft.com/office/drawing/2014/main" id="{2B4CF940-D70F-6B8E-3C12-258F97EBB5CD}"/>
              </a:ext>
            </a:extLst>
          </p:cNvPr>
          <p:cNvSpPr>
            <a:spLocks noGrp="1"/>
          </p:cNvSpPr>
          <p:nvPr>
            <p:ph type="body" sz="quarter" idx="13" hasCustomPrompt="1"/>
          </p:nvPr>
        </p:nvSpPr>
        <p:spPr>
          <a:xfrm>
            <a:off x="550800" y="1607325"/>
            <a:ext cx="5184000" cy="184150"/>
          </a:xfrm>
        </p:spPr>
        <p:txBody>
          <a:bodyPr wrap="square"/>
          <a:lstStyle>
            <a:lvl1pPr algn="l">
              <a:spcBef>
                <a:spcPts val="0"/>
              </a:spcBef>
              <a:buFontTx/>
              <a:buNone/>
              <a:defRPr sz="1600" b="0" i="0">
                <a:latin typeface="SEB SansSerif Book" pitchFamily="2" charset="77"/>
              </a:defRPr>
            </a:lvl1pPr>
            <a:lvl2pPr marL="0" indent="0" algn="l">
              <a:buFontTx/>
              <a:buNone/>
              <a:defRPr>
                <a:latin typeface="SEB SansSerif Medium" panose="00000600000000000000" pitchFamily="2" charset="-18"/>
              </a:defRPr>
            </a:lvl2pPr>
            <a:lvl3pPr marL="180000" indent="0" algn="l">
              <a:buFontTx/>
              <a:buNone/>
              <a:defRPr>
                <a:latin typeface="SEB SansSerif Medium" panose="00000600000000000000" pitchFamily="2" charset="-18"/>
              </a:defRPr>
            </a:lvl3pPr>
            <a:lvl4pPr marL="360000" indent="0" algn="l">
              <a:buFontTx/>
              <a:buNone/>
              <a:defRPr>
                <a:latin typeface="SEB SansSerif Medium" panose="00000600000000000000" pitchFamily="2" charset="-18"/>
              </a:defRPr>
            </a:lvl4pPr>
            <a:lvl5pPr marL="540000" indent="0" algn="l">
              <a:buFontTx/>
              <a:buNone/>
              <a:defRPr>
                <a:latin typeface="SEB SansSerif Medium" panose="00000600000000000000" pitchFamily="2" charset="-18"/>
              </a:defRPr>
            </a:lvl5pPr>
          </a:lstStyle>
          <a:p>
            <a:pPr lvl="0"/>
            <a:r>
              <a:rPr lang="en-US" dirty="0"/>
              <a:t>Heading</a:t>
            </a:r>
            <a:endParaRPr lang="en-GB" dirty="0"/>
          </a:p>
        </p:txBody>
      </p:sp>
      <p:sp>
        <p:nvSpPr>
          <p:cNvPr id="10" name="Text Placeholder 23">
            <a:extLst>
              <a:ext uri="{FF2B5EF4-FFF2-40B4-BE49-F238E27FC236}">
                <a16:creationId xmlns:a16="http://schemas.microsoft.com/office/drawing/2014/main" id="{D31DACF8-FF59-C292-9092-93D2ACA10EAA}"/>
              </a:ext>
            </a:extLst>
          </p:cNvPr>
          <p:cNvSpPr>
            <a:spLocks noGrp="1"/>
          </p:cNvSpPr>
          <p:nvPr>
            <p:ph type="body" sz="quarter" idx="15" hasCustomPrompt="1"/>
          </p:nvPr>
        </p:nvSpPr>
        <p:spPr>
          <a:xfrm>
            <a:off x="11066237" y="6269799"/>
            <a:ext cx="576163" cy="253024"/>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vl2pPr marL="0" indent="0">
              <a:buNone/>
              <a:defRPr/>
            </a:lvl2pPr>
            <a:lvl3pPr marL="180000" indent="0">
              <a:buNone/>
              <a:defRPr/>
            </a:lvl3pPr>
            <a:lvl4pPr marL="360000" indent="0">
              <a:buNone/>
              <a:defRPr/>
            </a:lvl4pPr>
            <a:lvl5pPr marL="540000" indent="0">
              <a:buNone/>
              <a:defRPr/>
            </a:lvl5pPr>
          </a:lstStyle>
          <a:p>
            <a:pPr lvl="0"/>
            <a:r>
              <a:rPr lang="en-US" dirty="0"/>
              <a:t> </a:t>
            </a:r>
            <a:endParaRPr lang="en-GB" dirty="0"/>
          </a:p>
        </p:txBody>
      </p:sp>
    </p:spTree>
    <p:extLst>
      <p:ext uri="{BB962C8B-B14F-4D97-AF65-F5344CB8AC3E}">
        <p14:creationId xmlns:p14="http://schemas.microsoft.com/office/powerpoint/2010/main" val="2003403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2 Content and Heading Image WH logo">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EA3D7EC-6D72-42C2-E1D2-8F326FFFF333}"/>
              </a:ext>
            </a:extLst>
          </p:cNvPr>
          <p:cNvSpPr>
            <a:spLocks noGrp="1"/>
          </p:cNvSpPr>
          <p:nvPr>
            <p:ph type="pic" sz="quarter" idx="14" hasCustomPrompt="1"/>
          </p:nvPr>
        </p:nvSpPr>
        <p:spPr>
          <a:xfrm>
            <a:off x="6094800" y="0"/>
            <a:ext cx="6096000" cy="6858000"/>
          </a:xfrm>
          <a:solidFill>
            <a:schemeClr val="bg1">
              <a:lumMod val="85000"/>
            </a:schemeClr>
          </a:solidFill>
        </p:spPr>
        <p:txBody>
          <a:bodyPr wrap="square"/>
          <a:lstStyle>
            <a:lvl1pPr algn="ctr">
              <a:defRPr sz="2000"/>
            </a:lvl1pPr>
          </a:lstStyle>
          <a:p>
            <a:r>
              <a:rPr lang="pl-PL" dirty="0"/>
              <a:t>Click </a:t>
            </a:r>
            <a:r>
              <a:rPr lang="en-US" dirty="0"/>
              <a:t>on the </a:t>
            </a:r>
            <a:r>
              <a:rPr lang="pl-PL" dirty="0"/>
              <a:t>icon to add </a:t>
            </a:r>
            <a:r>
              <a:rPr lang="en-US" dirty="0"/>
              <a:t>a </a:t>
            </a:r>
            <a:r>
              <a:rPr lang="pl-PL" dirty="0"/>
              <a:t>picture</a:t>
            </a:r>
            <a:endParaRPr lang="en-GB" dirty="0"/>
          </a:p>
        </p:txBody>
      </p:sp>
      <p:sp>
        <p:nvSpPr>
          <p:cNvPr id="2" name="Title 1">
            <a:extLst>
              <a:ext uri="{FF2B5EF4-FFF2-40B4-BE49-F238E27FC236}">
                <a16:creationId xmlns:a16="http://schemas.microsoft.com/office/drawing/2014/main" id="{B9BBFF9F-643D-8527-E19B-BC68E7E80277}"/>
              </a:ext>
            </a:extLst>
          </p:cNvPr>
          <p:cNvSpPr>
            <a:spLocks noGrp="1"/>
          </p:cNvSpPr>
          <p:nvPr>
            <p:ph type="title" hasCustomPrompt="1"/>
          </p:nvPr>
        </p:nvSpPr>
        <p:spPr>
          <a:xfrm>
            <a:off x="550800" y="464400"/>
            <a:ext cx="5184000" cy="1051200"/>
          </a:xfrm>
        </p:spPr>
        <p:txBody>
          <a:bodyPr/>
          <a:lstStyle>
            <a:lvl1pPr>
              <a:defRPr/>
            </a:lvl1pPr>
          </a:lstStyle>
          <a:p>
            <a:r>
              <a:rPr lang="en-US" dirty="0"/>
              <a:t>Your title goes here</a:t>
            </a:r>
            <a:endParaRPr lang="en-GB" dirty="0"/>
          </a:p>
        </p:txBody>
      </p:sp>
      <p:sp>
        <p:nvSpPr>
          <p:cNvPr id="3" name="Date Placeholder 2">
            <a:extLst>
              <a:ext uri="{FF2B5EF4-FFF2-40B4-BE49-F238E27FC236}">
                <a16:creationId xmlns:a16="http://schemas.microsoft.com/office/drawing/2014/main" id="{9F1B9451-8874-3C7B-3C16-CC81680A73D7}"/>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C63CA66F-64B1-5ADF-CDA6-B238F335C751}"/>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C4973AE6-ABD1-8E78-0D2A-ABF19886EF7C}"/>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8" name="Text Placeholder 8">
            <a:extLst>
              <a:ext uri="{FF2B5EF4-FFF2-40B4-BE49-F238E27FC236}">
                <a16:creationId xmlns:a16="http://schemas.microsoft.com/office/drawing/2014/main" id="{2B4CF940-D70F-6B8E-3C12-258F97EBB5CD}"/>
              </a:ext>
            </a:extLst>
          </p:cNvPr>
          <p:cNvSpPr>
            <a:spLocks noGrp="1"/>
          </p:cNvSpPr>
          <p:nvPr>
            <p:ph type="body" sz="quarter" idx="13" hasCustomPrompt="1"/>
          </p:nvPr>
        </p:nvSpPr>
        <p:spPr>
          <a:xfrm>
            <a:off x="550800" y="1607325"/>
            <a:ext cx="5184000" cy="184150"/>
          </a:xfrm>
        </p:spPr>
        <p:txBody>
          <a:bodyPr wrap="square"/>
          <a:lstStyle>
            <a:lvl1pPr algn="l">
              <a:spcBef>
                <a:spcPts val="0"/>
              </a:spcBef>
              <a:buFontTx/>
              <a:buNone/>
              <a:defRPr sz="1600" b="0" i="0">
                <a:latin typeface="SEB SansSerif Book" pitchFamily="2" charset="77"/>
              </a:defRPr>
            </a:lvl1pPr>
            <a:lvl2pPr marL="0" indent="0" algn="l">
              <a:buFontTx/>
              <a:buNone/>
              <a:defRPr>
                <a:latin typeface="SEB SansSerif Medium" panose="00000600000000000000" pitchFamily="2" charset="-18"/>
              </a:defRPr>
            </a:lvl2pPr>
            <a:lvl3pPr marL="180000" indent="0" algn="l">
              <a:buFontTx/>
              <a:buNone/>
              <a:defRPr>
                <a:latin typeface="SEB SansSerif Medium" panose="00000600000000000000" pitchFamily="2" charset="-18"/>
              </a:defRPr>
            </a:lvl3pPr>
            <a:lvl4pPr marL="360000" indent="0" algn="l">
              <a:buFontTx/>
              <a:buNone/>
              <a:defRPr>
                <a:latin typeface="SEB SansSerif Medium" panose="00000600000000000000" pitchFamily="2" charset="-18"/>
              </a:defRPr>
            </a:lvl4pPr>
            <a:lvl5pPr marL="540000" indent="0" algn="l">
              <a:buFontTx/>
              <a:buNone/>
              <a:defRPr>
                <a:latin typeface="SEB SansSerif Medium" panose="00000600000000000000" pitchFamily="2" charset="-18"/>
              </a:defRPr>
            </a:lvl5pPr>
          </a:lstStyle>
          <a:p>
            <a:pPr lvl="0"/>
            <a:r>
              <a:rPr lang="en-US" dirty="0"/>
              <a:t>Heading</a:t>
            </a:r>
            <a:endParaRPr lang="en-GB" dirty="0"/>
          </a:p>
        </p:txBody>
      </p:sp>
      <p:sp>
        <p:nvSpPr>
          <p:cNvPr id="9" name="Content Placeholder 2">
            <a:extLst>
              <a:ext uri="{FF2B5EF4-FFF2-40B4-BE49-F238E27FC236}">
                <a16:creationId xmlns:a16="http://schemas.microsoft.com/office/drawing/2014/main" id="{CF08E0FC-4EE6-FF4E-768B-1FD8C27F8ED5}"/>
              </a:ext>
            </a:extLst>
          </p:cNvPr>
          <p:cNvSpPr>
            <a:spLocks noGrp="1"/>
          </p:cNvSpPr>
          <p:nvPr>
            <p:ph sz="half" idx="1" hasCustomPrompt="1"/>
          </p:nvPr>
        </p:nvSpPr>
        <p:spPr>
          <a:xfrm>
            <a:off x="550800" y="1921133"/>
            <a:ext cx="5184000" cy="1713600"/>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a:extLst>
              <a:ext uri="{FF2B5EF4-FFF2-40B4-BE49-F238E27FC236}">
                <a16:creationId xmlns:a16="http://schemas.microsoft.com/office/drawing/2014/main" id="{1EE327F9-6BC3-E379-2CA2-E5A19A4DD8D1}"/>
              </a:ext>
            </a:extLst>
          </p:cNvPr>
          <p:cNvSpPr>
            <a:spLocks noGrp="1"/>
          </p:cNvSpPr>
          <p:nvPr>
            <p:ph sz="half" idx="16" hasCustomPrompt="1"/>
          </p:nvPr>
        </p:nvSpPr>
        <p:spPr>
          <a:xfrm>
            <a:off x="550800" y="4306025"/>
            <a:ext cx="5184000" cy="1713600"/>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1">
            <a:extLst>
              <a:ext uri="{FF2B5EF4-FFF2-40B4-BE49-F238E27FC236}">
                <a16:creationId xmlns:a16="http://schemas.microsoft.com/office/drawing/2014/main" id="{B7F0B1E3-64A8-FDCE-7A29-61B8B697396C}"/>
              </a:ext>
            </a:extLst>
          </p:cNvPr>
          <p:cNvSpPr>
            <a:spLocks noGrp="1"/>
          </p:cNvSpPr>
          <p:nvPr>
            <p:ph type="body" sz="quarter" idx="17" hasCustomPrompt="1"/>
          </p:nvPr>
        </p:nvSpPr>
        <p:spPr>
          <a:xfrm>
            <a:off x="550800" y="3988963"/>
            <a:ext cx="5184000" cy="183600"/>
          </a:xfrm>
        </p:spPr>
        <p:txBody>
          <a:bodyPr wrap="square"/>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
        <p:nvSpPr>
          <p:cNvPr id="13" name="Text Placeholder 23">
            <a:extLst>
              <a:ext uri="{FF2B5EF4-FFF2-40B4-BE49-F238E27FC236}">
                <a16:creationId xmlns:a16="http://schemas.microsoft.com/office/drawing/2014/main" id="{9C7E0FB1-C9B5-2FF4-85ED-CE6DDFFE68C9}"/>
              </a:ext>
            </a:extLst>
          </p:cNvPr>
          <p:cNvSpPr>
            <a:spLocks noGrp="1"/>
          </p:cNvSpPr>
          <p:nvPr>
            <p:ph type="body" sz="quarter" idx="18" hasCustomPrompt="1"/>
          </p:nvPr>
        </p:nvSpPr>
        <p:spPr>
          <a:xfrm>
            <a:off x="11066237" y="6269799"/>
            <a:ext cx="576163" cy="253024"/>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vl2pPr marL="0" indent="0">
              <a:buNone/>
              <a:defRPr/>
            </a:lvl2pPr>
            <a:lvl3pPr marL="180000" indent="0">
              <a:buNone/>
              <a:defRPr/>
            </a:lvl3pPr>
            <a:lvl4pPr marL="360000" indent="0">
              <a:buNone/>
              <a:defRPr/>
            </a:lvl4pPr>
            <a:lvl5pPr marL="540000" indent="0">
              <a:buNone/>
              <a:defRPr/>
            </a:lvl5pPr>
          </a:lstStyle>
          <a:p>
            <a:pPr lvl="0"/>
            <a:r>
              <a:rPr lang="en-US" dirty="0"/>
              <a:t> </a:t>
            </a:r>
            <a:endParaRPr lang="en-GB" dirty="0"/>
          </a:p>
        </p:txBody>
      </p:sp>
    </p:spTree>
    <p:extLst>
      <p:ext uri="{BB962C8B-B14F-4D97-AF65-F5344CB8AC3E}">
        <p14:creationId xmlns:p14="http://schemas.microsoft.com/office/powerpoint/2010/main" val="2177873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and Image cropp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F63E-1B65-1D6C-F264-A22B9877E4A1}"/>
              </a:ext>
            </a:extLst>
          </p:cNvPr>
          <p:cNvSpPr>
            <a:spLocks noGrp="1"/>
          </p:cNvSpPr>
          <p:nvPr>
            <p:ph type="title" hasCustomPrompt="1"/>
          </p:nvPr>
        </p:nvSpPr>
        <p:spPr>
          <a:xfrm>
            <a:off x="550800" y="464400"/>
            <a:ext cx="11091600" cy="1051200"/>
          </a:xfrm>
        </p:spPr>
        <p:txBody>
          <a:bodyPr/>
          <a:lstStyle>
            <a:lvl1pPr>
              <a:defRPr/>
            </a:lvl1pPr>
          </a:lstStyle>
          <a:p>
            <a:r>
              <a:rPr lang="pl-PL" dirty="0"/>
              <a:t>Your title goes here</a:t>
            </a:r>
            <a:endParaRPr lang="en-GB" dirty="0"/>
          </a:p>
        </p:txBody>
      </p:sp>
      <p:sp>
        <p:nvSpPr>
          <p:cNvPr id="6" name="Picture Placeholder 8">
            <a:extLst>
              <a:ext uri="{FF2B5EF4-FFF2-40B4-BE49-F238E27FC236}">
                <a16:creationId xmlns:a16="http://schemas.microsoft.com/office/drawing/2014/main" id="{B522EE23-1A81-513B-CD19-0F55D54E1494}"/>
              </a:ext>
            </a:extLst>
          </p:cNvPr>
          <p:cNvSpPr>
            <a:spLocks noGrp="1"/>
          </p:cNvSpPr>
          <p:nvPr>
            <p:ph type="pic" sz="quarter" idx="14" hasCustomPrompt="1"/>
          </p:nvPr>
        </p:nvSpPr>
        <p:spPr>
          <a:xfrm>
            <a:off x="6094800" y="1920875"/>
            <a:ext cx="6096000" cy="4100514"/>
          </a:xfrm>
          <a:solidFill>
            <a:schemeClr val="bg1">
              <a:lumMod val="85000"/>
            </a:schemeClr>
          </a:solidFill>
        </p:spPr>
        <p:txBody>
          <a:bodyPr wrap="square"/>
          <a:lstStyle>
            <a:lvl1pPr algn="ctr">
              <a:defRPr sz="2000"/>
            </a:lvl1pPr>
          </a:lstStyle>
          <a:p>
            <a:r>
              <a:rPr lang="pl-PL" dirty="0"/>
              <a:t>Click </a:t>
            </a:r>
            <a:r>
              <a:rPr lang="en-US" dirty="0"/>
              <a:t>on the </a:t>
            </a:r>
            <a:r>
              <a:rPr lang="pl-PL" dirty="0"/>
              <a:t>icon to add </a:t>
            </a:r>
            <a:r>
              <a:rPr lang="en-US" dirty="0"/>
              <a:t>a </a:t>
            </a:r>
            <a:r>
              <a:rPr lang="pl-PL" dirty="0"/>
              <a:t>picture</a:t>
            </a:r>
            <a:endParaRPr lang="en-GB" dirty="0"/>
          </a:p>
        </p:txBody>
      </p:sp>
      <p:sp>
        <p:nvSpPr>
          <p:cNvPr id="3" name="Date Placeholder 2">
            <a:extLst>
              <a:ext uri="{FF2B5EF4-FFF2-40B4-BE49-F238E27FC236}">
                <a16:creationId xmlns:a16="http://schemas.microsoft.com/office/drawing/2014/main" id="{7549F12F-DFBF-A321-1C0C-A9CEA3A5B17B}"/>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353A32DE-E9C9-D278-A78A-3DBB54825060}"/>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AEDF1E0B-31E1-EB86-615E-F1BA6C70EA25}"/>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8" name="Content Placeholder 2">
            <a:extLst>
              <a:ext uri="{FF2B5EF4-FFF2-40B4-BE49-F238E27FC236}">
                <a16:creationId xmlns:a16="http://schemas.microsoft.com/office/drawing/2014/main" id="{1E08A180-BD59-5449-351C-90CFAB3F1AA9}"/>
              </a:ext>
            </a:extLst>
          </p:cNvPr>
          <p:cNvSpPr>
            <a:spLocks noGrp="1"/>
          </p:cNvSpPr>
          <p:nvPr>
            <p:ph idx="1" hasCustomPrompt="1"/>
          </p:nvPr>
        </p:nvSpPr>
        <p:spPr>
          <a:xfrm>
            <a:off x="550800" y="1921133"/>
            <a:ext cx="5184000" cy="4098492"/>
          </a:xfrm>
        </p:spPr>
        <p:txBody>
          <a:bodyPr wrap="square"/>
          <a:lstStyle>
            <a:lvl1pPr algn="l">
              <a:defRPr/>
            </a:lvl1pPr>
            <a:lvl2pPr algn="l">
              <a:defRPr/>
            </a:lvl2pPr>
            <a:lvl3pPr algn="l">
              <a:defRPr/>
            </a:lvl3pPr>
            <a:lvl4pPr algn="l">
              <a:defRPr/>
            </a:lvl4pPr>
            <a:lvl5pPr algn="l">
              <a:defRPr/>
            </a:lvl5pPr>
          </a:lstStyle>
          <a:p>
            <a:pPr lvl="0"/>
            <a:r>
              <a:rPr lang="pl-PL" dirty="0"/>
              <a:t>First level (if you would like to turn on the second level of bullets, use the Tab key) </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1651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and Heading Image cropp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F63E-1B65-1D6C-F264-A22B9877E4A1}"/>
              </a:ext>
            </a:extLst>
          </p:cNvPr>
          <p:cNvSpPr>
            <a:spLocks noGrp="1"/>
          </p:cNvSpPr>
          <p:nvPr>
            <p:ph type="title" hasCustomPrompt="1"/>
          </p:nvPr>
        </p:nvSpPr>
        <p:spPr>
          <a:xfrm>
            <a:off x="550800" y="464400"/>
            <a:ext cx="11091600" cy="1051200"/>
          </a:xfrm>
        </p:spPr>
        <p:txBody>
          <a:bodyPr/>
          <a:lstStyle>
            <a:lvl1pPr>
              <a:defRPr/>
            </a:lvl1pPr>
          </a:lstStyle>
          <a:p>
            <a:r>
              <a:rPr lang="pl-PL" dirty="0"/>
              <a:t>Your title goes here</a:t>
            </a:r>
            <a:endParaRPr lang="en-GB" dirty="0"/>
          </a:p>
        </p:txBody>
      </p:sp>
      <p:sp>
        <p:nvSpPr>
          <p:cNvPr id="6" name="Picture Placeholder 8">
            <a:extLst>
              <a:ext uri="{FF2B5EF4-FFF2-40B4-BE49-F238E27FC236}">
                <a16:creationId xmlns:a16="http://schemas.microsoft.com/office/drawing/2014/main" id="{B522EE23-1A81-513B-CD19-0F55D54E1494}"/>
              </a:ext>
            </a:extLst>
          </p:cNvPr>
          <p:cNvSpPr>
            <a:spLocks noGrp="1"/>
          </p:cNvSpPr>
          <p:nvPr>
            <p:ph type="pic" sz="quarter" idx="14" hasCustomPrompt="1"/>
          </p:nvPr>
        </p:nvSpPr>
        <p:spPr>
          <a:xfrm>
            <a:off x="6094800" y="1920875"/>
            <a:ext cx="6096000" cy="4100514"/>
          </a:xfrm>
          <a:solidFill>
            <a:schemeClr val="bg1">
              <a:lumMod val="85000"/>
            </a:schemeClr>
          </a:solidFill>
        </p:spPr>
        <p:txBody>
          <a:bodyPr wrap="square"/>
          <a:lstStyle>
            <a:lvl1pPr algn="ctr">
              <a:defRPr sz="2000"/>
            </a:lvl1pPr>
          </a:lstStyle>
          <a:p>
            <a:r>
              <a:rPr lang="pl-PL" dirty="0"/>
              <a:t>Click </a:t>
            </a:r>
            <a:r>
              <a:rPr lang="en-US" dirty="0"/>
              <a:t>on the </a:t>
            </a:r>
            <a:r>
              <a:rPr lang="pl-PL" dirty="0"/>
              <a:t>icon to add </a:t>
            </a:r>
            <a:r>
              <a:rPr lang="en-US" dirty="0"/>
              <a:t>a </a:t>
            </a:r>
            <a:r>
              <a:rPr lang="pl-PL" dirty="0"/>
              <a:t>picture</a:t>
            </a:r>
            <a:endParaRPr lang="en-GB" dirty="0"/>
          </a:p>
        </p:txBody>
      </p:sp>
      <p:sp>
        <p:nvSpPr>
          <p:cNvPr id="3" name="Date Placeholder 2">
            <a:extLst>
              <a:ext uri="{FF2B5EF4-FFF2-40B4-BE49-F238E27FC236}">
                <a16:creationId xmlns:a16="http://schemas.microsoft.com/office/drawing/2014/main" id="{7549F12F-DFBF-A321-1C0C-A9CEA3A5B17B}"/>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353A32DE-E9C9-D278-A78A-3DBB54825060}"/>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AEDF1E0B-31E1-EB86-615E-F1BA6C70EA25}"/>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8" name="Content Placeholder 2">
            <a:extLst>
              <a:ext uri="{FF2B5EF4-FFF2-40B4-BE49-F238E27FC236}">
                <a16:creationId xmlns:a16="http://schemas.microsoft.com/office/drawing/2014/main" id="{1E08A180-BD59-5449-351C-90CFAB3F1AA9}"/>
              </a:ext>
            </a:extLst>
          </p:cNvPr>
          <p:cNvSpPr>
            <a:spLocks noGrp="1"/>
          </p:cNvSpPr>
          <p:nvPr>
            <p:ph idx="1" hasCustomPrompt="1"/>
          </p:nvPr>
        </p:nvSpPr>
        <p:spPr>
          <a:xfrm>
            <a:off x="550800" y="1921133"/>
            <a:ext cx="5184000" cy="4098492"/>
          </a:xfrm>
        </p:spPr>
        <p:txBody>
          <a:bodyPr wrap="square"/>
          <a:lstStyle>
            <a:lvl1pPr algn="l">
              <a:defRPr/>
            </a:lvl1pPr>
            <a:lvl2pPr algn="l">
              <a:defRPr/>
            </a:lvl2pPr>
            <a:lvl3pPr algn="l">
              <a:defRPr/>
            </a:lvl3pPr>
            <a:lvl4pPr algn="l">
              <a:defRPr/>
            </a:lvl4pPr>
            <a:lvl5pPr algn="l">
              <a:defRPr/>
            </a:lvl5pPr>
          </a:lstStyle>
          <a:p>
            <a:pPr lvl="0"/>
            <a:r>
              <a:rPr lang="pl-PL" dirty="0"/>
              <a:t>First level (if you would like to turn on the second level of bullets, use the Tab key) </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8">
            <a:extLst>
              <a:ext uri="{FF2B5EF4-FFF2-40B4-BE49-F238E27FC236}">
                <a16:creationId xmlns:a16="http://schemas.microsoft.com/office/drawing/2014/main" id="{4AC96B08-C896-92D5-A054-1C5F69AF5809}"/>
              </a:ext>
            </a:extLst>
          </p:cNvPr>
          <p:cNvSpPr>
            <a:spLocks noGrp="1"/>
          </p:cNvSpPr>
          <p:nvPr>
            <p:ph type="body" sz="quarter" idx="13" hasCustomPrompt="1"/>
          </p:nvPr>
        </p:nvSpPr>
        <p:spPr>
          <a:xfrm>
            <a:off x="550800" y="1607325"/>
            <a:ext cx="5184000" cy="184150"/>
          </a:xfrm>
        </p:spPr>
        <p:txBody>
          <a:bodyPr wrap="square"/>
          <a:lstStyle>
            <a:lvl1pPr algn="l">
              <a:spcBef>
                <a:spcPts val="0"/>
              </a:spcBef>
              <a:buFontTx/>
              <a:buNone/>
              <a:defRPr sz="1600" b="0" i="0">
                <a:latin typeface="SEB SansSerif Book" pitchFamily="2" charset="77"/>
              </a:defRPr>
            </a:lvl1pPr>
            <a:lvl2pPr marL="0" indent="0" algn="l">
              <a:buFontTx/>
              <a:buNone/>
              <a:defRPr>
                <a:latin typeface="SEB SansSerif Medium" panose="00000600000000000000" pitchFamily="2" charset="-18"/>
              </a:defRPr>
            </a:lvl2pPr>
            <a:lvl3pPr marL="180000" indent="0" algn="l">
              <a:buFontTx/>
              <a:buNone/>
              <a:defRPr>
                <a:latin typeface="SEB SansSerif Medium" panose="00000600000000000000" pitchFamily="2" charset="-18"/>
              </a:defRPr>
            </a:lvl3pPr>
            <a:lvl4pPr marL="360000" indent="0" algn="l">
              <a:buFontTx/>
              <a:buNone/>
              <a:defRPr>
                <a:latin typeface="SEB SansSerif Medium" panose="00000600000000000000" pitchFamily="2" charset="-18"/>
              </a:defRPr>
            </a:lvl4pPr>
            <a:lvl5pPr marL="540000" indent="0" algn="l">
              <a:buFontTx/>
              <a:buNone/>
              <a:defRPr>
                <a:latin typeface="SEB SansSerif Medium" panose="00000600000000000000" pitchFamily="2" charset="-18"/>
              </a:defRPr>
            </a:lvl5pPr>
          </a:lstStyle>
          <a:p>
            <a:pPr lvl="0"/>
            <a:r>
              <a:rPr lang="en-US" dirty="0"/>
              <a:t>Heading</a:t>
            </a:r>
            <a:endParaRPr lang="en-GB" dirty="0"/>
          </a:p>
        </p:txBody>
      </p:sp>
    </p:spTree>
    <p:extLst>
      <p:ext uri="{BB962C8B-B14F-4D97-AF65-F5344CB8AC3E}">
        <p14:creationId xmlns:p14="http://schemas.microsoft.com/office/powerpoint/2010/main" val="40914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Content and Heading Image cropp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F63E-1B65-1D6C-F264-A22B9877E4A1}"/>
              </a:ext>
            </a:extLst>
          </p:cNvPr>
          <p:cNvSpPr>
            <a:spLocks noGrp="1"/>
          </p:cNvSpPr>
          <p:nvPr>
            <p:ph type="title" hasCustomPrompt="1"/>
          </p:nvPr>
        </p:nvSpPr>
        <p:spPr>
          <a:xfrm>
            <a:off x="550800" y="464400"/>
            <a:ext cx="11091600" cy="1051200"/>
          </a:xfrm>
        </p:spPr>
        <p:txBody>
          <a:bodyPr/>
          <a:lstStyle>
            <a:lvl1pPr>
              <a:defRPr/>
            </a:lvl1pPr>
          </a:lstStyle>
          <a:p>
            <a:r>
              <a:rPr lang="pl-PL" dirty="0"/>
              <a:t>Your title goes here</a:t>
            </a:r>
            <a:endParaRPr lang="en-GB" dirty="0"/>
          </a:p>
        </p:txBody>
      </p:sp>
      <p:sp>
        <p:nvSpPr>
          <p:cNvPr id="6" name="Picture Placeholder 8">
            <a:extLst>
              <a:ext uri="{FF2B5EF4-FFF2-40B4-BE49-F238E27FC236}">
                <a16:creationId xmlns:a16="http://schemas.microsoft.com/office/drawing/2014/main" id="{B522EE23-1A81-513B-CD19-0F55D54E1494}"/>
              </a:ext>
            </a:extLst>
          </p:cNvPr>
          <p:cNvSpPr>
            <a:spLocks noGrp="1"/>
          </p:cNvSpPr>
          <p:nvPr>
            <p:ph type="pic" sz="quarter" idx="14" hasCustomPrompt="1"/>
          </p:nvPr>
        </p:nvSpPr>
        <p:spPr>
          <a:xfrm>
            <a:off x="6094800" y="1920875"/>
            <a:ext cx="6096000" cy="4100514"/>
          </a:xfrm>
          <a:solidFill>
            <a:schemeClr val="bg1">
              <a:lumMod val="85000"/>
            </a:schemeClr>
          </a:solidFill>
        </p:spPr>
        <p:txBody>
          <a:bodyPr wrap="square"/>
          <a:lstStyle>
            <a:lvl1pPr algn="ctr">
              <a:defRPr sz="2000"/>
            </a:lvl1pPr>
          </a:lstStyle>
          <a:p>
            <a:r>
              <a:rPr lang="pl-PL" dirty="0"/>
              <a:t>Click </a:t>
            </a:r>
            <a:r>
              <a:rPr lang="en-US" dirty="0"/>
              <a:t>on the </a:t>
            </a:r>
            <a:r>
              <a:rPr lang="pl-PL" dirty="0"/>
              <a:t>icon to add </a:t>
            </a:r>
            <a:r>
              <a:rPr lang="en-US" dirty="0"/>
              <a:t>a </a:t>
            </a:r>
            <a:r>
              <a:rPr lang="pl-PL" dirty="0"/>
              <a:t>picture</a:t>
            </a:r>
            <a:endParaRPr lang="en-GB" dirty="0"/>
          </a:p>
        </p:txBody>
      </p:sp>
      <p:sp>
        <p:nvSpPr>
          <p:cNvPr id="3" name="Date Placeholder 2">
            <a:extLst>
              <a:ext uri="{FF2B5EF4-FFF2-40B4-BE49-F238E27FC236}">
                <a16:creationId xmlns:a16="http://schemas.microsoft.com/office/drawing/2014/main" id="{7549F12F-DFBF-A321-1C0C-A9CEA3A5B17B}"/>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353A32DE-E9C9-D278-A78A-3DBB54825060}"/>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AEDF1E0B-31E1-EB86-615E-F1BA6C70EA25}"/>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9" name="Text Placeholder 8">
            <a:extLst>
              <a:ext uri="{FF2B5EF4-FFF2-40B4-BE49-F238E27FC236}">
                <a16:creationId xmlns:a16="http://schemas.microsoft.com/office/drawing/2014/main" id="{6080EF1A-34B6-904D-6180-56963B7A8517}"/>
              </a:ext>
            </a:extLst>
          </p:cNvPr>
          <p:cNvSpPr>
            <a:spLocks noGrp="1"/>
          </p:cNvSpPr>
          <p:nvPr>
            <p:ph type="body" sz="quarter" idx="13" hasCustomPrompt="1"/>
          </p:nvPr>
        </p:nvSpPr>
        <p:spPr>
          <a:xfrm>
            <a:off x="550800" y="1607325"/>
            <a:ext cx="5184000" cy="184150"/>
          </a:xfrm>
        </p:spPr>
        <p:txBody>
          <a:bodyPr wrap="square"/>
          <a:lstStyle>
            <a:lvl1pPr algn="l">
              <a:spcBef>
                <a:spcPts val="0"/>
              </a:spcBef>
              <a:buFontTx/>
              <a:buNone/>
              <a:defRPr sz="1600" b="0" i="0">
                <a:latin typeface="SEB SansSerif Book" pitchFamily="2" charset="77"/>
              </a:defRPr>
            </a:lvl1pPr>
            <a:lvl2pPr marL="0" indent="0" algn="l">
              <a:buFontTx/>
              <a:buNone/>
              <a:defRPr>
                <a:latin typeface="SEB SansSerif Medium" panose="00000600000000000000" pitchFamily="2" charset="-18"/>
              </a:defRPr>
            </a:lvl2pPr>
            <a:lvl3pPr marL="180000" indent="0" algn="l">
              <a:buFontTx/>
              <a:buNone/>
              <a:defRPr>
                <a:latin typeface="SEB SansSerif Medium" panose="00000600000000000000" pitchFamily="2" charset="-18"/>
              </a:defRPr>
            </a:lvl3pPr>
            <a:lvl4pPr marL="360000" indent="0" algn="l">
              <a:buFontTx/>
              <a:buNone/>
              <a:defRPr>
                <a:latin typeface="SEB SansSerif Medium" panose="00000600000000000000" pitchFamily="2" charset="-18"/>
              </a:defRPr>
            </a:lvl4pPr>
            <a:lvl5pPr marL="540000" indent="0" algn="l">
              <a:buFontTx/>
              <a:buNone/>
              <a:defRPr>
                <a:latin typeface="SEB SansSerif Medium" panose="00000600000000000000" pitchFamily="2" charset="-18"/>
              </a:defRPr>
            </a:lvl5pPr>
          </a:lstStyle>
          <a:p>
            <a:pPr lvl="0"/>
            <a:r>
              <a:rPr lang="en-US" dirty="0"/>
              <a:t>Heading</a:t>
            </a:r>
            <a:endParaRPr lang="en-GB" dirty="0"/>
          </a:p>
        </p:txBody>
      </p:sp>
      <p:sp>
        <p:nvSpPr>
          <p:cNvPr id="10" name="Content Placeholder 2">
            <a:extLst>
              <a:ext uri="{FF2B5EF4-FFF2-40B4-BE49-F238E27FC236}">
                <a16:creationId xmlns:a16="http://schemas.microsoft.com/office/drawing/2014/main" id="{111317CB-81B7-A38B-8BB7-81B8C413A52E}"/>
              </a:ext>
            </a:extLst>
          </p:cNvPr>
          <p:cNvSpPr>
            <a:spLocks noGrp="1"/>
          </p:cNvSpPr>
          <p:nvPr>
            <p:ph sz="half" idx="1" hasCustomPrompt="1"/>
          </p:nvPr>
        </p:nvSpPr>
        <p:spPr>
          <a:xfrm>
            <a:off x="550800" y="1921133"/>
            <a:ext cx="5184000" cy="1713600"/>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a:extLst>
              <a:ext uri="{FF2B5EF4-FFF2-40B4-BE49-F238E27FC236}">
                <a16:creationId xmlns:a16="http://schemas.microsoft.com/office/drawing/2014/main" id="{CE380CD7-AAAA-6BFB-E2F9-D221D080F3F2}"/>
              </a:ext>
            </a:extLst>
          </p:cNvPr>
          <p:cNvSpPr>
            <a:spLocks noGrp="1"/>
          </p:cNvSpPr>
          <p:nvPr>
            <p:ph sz="half" idx="16" hasCustomPrompt="1"/>
          </p:nvPr>
        </p:nvSpPr>
        <p:spPr>
          <a:xfrm>
            <a:off x="550800" y="4306025"/>
            <a:ext cx="5184000" cy="1713600"/>
          </a:xfrm>
        </p:spPr>
        <p:txBody>
          <a:bodyPr wrap="square"/>
          <a:lstStyle>
            <a:lvl1pPr algn="l">
              <a:defRPr/>
            </a:lvl1pPr>
            <a:lvl2pPr algn="l">
              <a:defRPr/>
            </a:lvl2pPr>
            <a:lvl3pPr algn="l">
              <a:defRPr/>
            </a:lvl3pPr>
            <a:lvl4pPr algn="l">
              <a:defRPr/>
            </a:lvl4pPr>
            <a:lvl5pPr algn="l">
              <a:defRPr/>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40DFAEE9-4B82-BF4F-3B2D-38BE7223C2E8}"/>
              </a:ext>
            </a:extLst>
          </p:cNvPr>
          <p:cNvSpPr>
            <a:spLocks noGrp="1"/>
          </p:cNvSpPr>
          <p:nvPr>
            <p:ph type="body" sz="quarter" idx="17" hasCustomPrompt="1"/>
          </p:nvPr>
        </p:nvSpPr>
        <p:spPr>
          <a:xfrm>
            <a:off x="550800" y="3988963"/>
            <a:ext cx="5184000" cy="183600"/>
          </a:xfrm>
        </p:spPr>
        <p:txBody>
          <a:bodyPr wrap="square"/>
          <a:lstStyle>
            <a:lvl1pPr algn="l">
              <a:spcBef>
                <a:spcPts val="0"/>
              </a:spcBef>
              <a:buNone/>
              <a:defRPr sz="1600" b="0" i="0">
                <a:latin typeface="SEB SansSerif Book" pitchFamily="2" charset="77"/>
              </a:defRPr>
            </a:lvl1pPr>
            <a:lvl2pPr marL="0" indent="0" algn="l">
              <a:buNone/>
              <a:defRPr>
                <a:latin typeface="SEB SansSerif Medium" panose="00000600000000000000" pitchFamily="2" charset="-18"/>
              </a:defRPr>
            </a:lvl2pPr>
            <a:lvl3pPr marL="180000" indent="0" algn="l">
              <a:buNone/>
              <a:defRPr>
                <a:latin typeface="SEB SansSerif Medium" panose="00000600000000000000" pitchFamily="2" charset="-18"/>
              </a:defRPr>
            </a:lvl3pPr>
            <a:lvl4pPr marL="360000" indent="0" algn="l">
              <a:buNone/>
              <a:defRPr>
                <a:latin typeface="SEB SansSerif Medium" panose="00000600000000000000" pitchFamily="2" charset="-18"/>
              </a:defRPr>
            </a:lvl4pPr>
            <a:lvl5pPr marL="540000" indent="0" algn="l">
              <a:buNone/>
              <a:defRPr>
                <a:latin typeface="SEB SansSerif Medium" panose="00000600000000000000" pitchFamily="2" charset="-18"/>
              </a:defRPr>
            </a:lvl5pPr>
          </a:lstStyle>
          <a:p>
            <a:pPr lvl="0"/>
            <a:r>
              <a:rPr lang="en-US" dirty="0"/>
              <a:t>Heading</a:t>
            </a:r>
            <a:endParaRPr lang="en-GB" dirty="0"/>
          </a:p>
        </p:txBody>
      </p:sp>
    </p:spTree>
    <p:extLst>
      <p:ext uri="{BB962C8B-B14F-4D97-AF65-F5344CB8AC3E}">
        <p14:creationId xmlns:p14="http://schemas.microsoft.com/office/powerpoint/2010/main" val="2043574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image left and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252EE19-1505-2279-0467-A223042F4FA8}"/>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77AB354F-89CB-8D8F-2895-BF7DA941EF78}"/>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5DD59A05-7104-B8F5-B4DF-B147251DE4D9}"/>
              </a:ext>
            </a:extLst>
          </p:cNvPr>
          <p:cNvSpPr>
            <a:spLocks noGrp="1"/>
          </p:cNvSpPr>
          <p:nvPr>
            <p:ph type="sldNum" sz="quarter" idx="12"/>
          </p:nvPr>
        </p:nvSpPr>
        <p:spPr/>
        <p:txBody>
          <a:bodyPr/>
          <a:lstStyle/>
          <a:p>
            <a:fld id="{1E8D132F-CB07-4565-AFAB-8119C0738F44}" type="slidenum">
              <a:rPr lang="en-GB" smtClean="0"/>
              <a:pPr/>
              <a:t>‹#›</a:t>
            </a:fld>
            <a:endParaRPr lang="en-GB"/>
          </a:p>
        </p:txBody>
      </p:sp>
      <p:sp>
        <p:nvSpPr>
          <p:cNvPr id="20" name="Picture Placeholder 19">
            <a:extLst>
              <a:ext uri="{FF2B5EF4-FFF2-40B4-BE49-F238E27FC236}">
                <a16:creationId xmlns:a16="http://schemas.microsoft.com/office/drawing/2014/main" id="{E0FA87C3-1ECF-A42D-00A5-8A4535097FFF}"/>
              </a:ext>
            </a:extLst>
          </p:cNvPr>
          <p:cNvSpPr>
            <a:spLocks noGrp="1"/>
          </p:cNvSpPr>
          <p:nvPr>
            <p:ph type="pic" sz="quarter" idx="13" hasCustomPrompt="1"/>
          </p:nvPr>
        </p:nvSpPr>
        <p:spPr>
          <a:xfrm>
            <a:off x="550800" y="783772"/>
            <a:ext cx="6650100" cy="5235428"/>
          </a:xfrm>
          <a:solidFill>
            <a:schemeClr val="bg1">
              <a:lumMod val="85000"/>
            </a:schemeClr>
          </a:solidFill>
        </p:spPr>
        <p:txBody>
          <a:bodyPr/>
          <a:lstStyle>
            <a:lvl1pPr algn="ctr">
              <a:defRPr sz="2000"/>
            </a:lvl1pPr>
          </a:lstStyle>
          <a:p>
            <a:pPr marL="0" marR="0" lvl="0" indent="0" algn="ctr" defTabSz="914400" rtl="0" eaLnBrk="1" fontAlgn="auto" latinLnBrk="0" hangingPunct="1">
              <a:lnSpc>
                <a:spcPct val="100000"/>
              </a:lnSpc>
              <a:spcBef>
                <a:spcPts val="300"/>
              </a:spcBef>
              <a:spcAft>
                <a:spcPts val="0"/>
              </a:spcAft>
              <a:buClrTx/>
              <a:buSzTx/>
              <a:buFont typeface="SEB SansSerif" panose="00000500000000000000" pitchFamily="2" charset="-18"/>
              <a:buChar char="​"/>
              <a:tabLst/>
              <a:defRPr/>
            </a:pPr>
            <a:r>
              <a:rPr lang="pl-PL" dirty="0"/>
              <a:t>Click </a:t>
            </a:r>
            <a:r>
              <a:rPr lang="en-US" dirty="0"/>
              <a:t>on the </a:t>
            </a:r>
            <a:r>
              <a:rPr lang="pl-PL" dirty="0"/>
              <a:t>icon to add </a:t>
            </a:r>
            <a:r>
              <a:rPr lang="en-US" dirty="0"/>
              <a:t>a </a:t>
            </a:r>
            <a:r>
              <a:rPr lang="pl-PL" dirty="0"/>
              <a:t>picture</a:t>
            </a:r>
            <a:endParaRPr lang="en-GB" dirty="0"/>
          </a:p>
          <a:p>
            <a:endParaRPr lang="en-GB" dirty="0"/>
          </a:p>
        </p:txBody>
      </p:sp>
      <p:sp>
        <p:nvSpPr>
          <p:cNvPr id="22" name="Text Placeholder 21">
            <a:extLst>
              <a:ext uri="{FF2B5EF4-FFF2-40B4-BE49-F238E27FC236}">
                <a16:creationId xmlns:a16="http://schemas.microsoft.com/office/drawing/2014/main" id="{136DC27D-61AA-7C8F-DC78-1B58A5A64DFA}"/>
              </a:ext>
            </a:extLst>
          </p:cNvPr>
          <p:cNvSpPr>
            <a:spLocks noGrp="1"/>
          </p:cNvSpPr>
          <p:nvPr>
            <p:ph type="body" sz="quarter" idx="14" hasCustomPrompt="1"/>
          </p:nvPr>
        </p:nvSpPr>
        <p:spPr>
          <a:xfrm>
            <a:off x="7555012" y="783772"/>
            <a:ext cx="4087387" cy="5235428"/>
          </a:xfrm>
        </p:spPr>
        <p:txBody>
          <a:bodyPr/>
          <a:lstStyle>
            <a:lvl1pPr>
              <a:defRPr sz="1600"/>
            </a:lvl1pPr>
            <a:lvl2pPr>
              <a:defRPr sz="1600"/>
            </a:lvl2pPr>
            <a:lvl3pPr>
              <a:defRPr sz="1600"/>
            </a:lvl3pPr>
            <a:lvl4pPr>
              <a:defRPr sz="1600"/>
            </a:lvl4pPr>
            <a:lvl5pPr>
              <a:defRPr sz="1600"/>
            </a:lvl5pPr>
          </a:lstStyle>
          <a:p>
            <a:pPr lvl="0"/>
            <a:r>
              <a:rPr lang="en-US" dirty="0"/>
              <a:t>First level (if you would like to turn on the second level of bullets, use the Tab key)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709724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94CCC-5E82-9673-5AC2-5935D8A2722C}"/>
              </a:ext>
            </a:extLst>
          </p:cNvPr>
          <p:cNvSpPr>
            <a:spLocks noGrp="1"/>
          </p:cNvSpPr>
          <p:nvPr>
            <p:ph type="title" hasCustomPrompt="1"/>
          </p:nvPr>
        </p:nvSpPr>
        <p:spPr>
          <a:xfrm>
            <a:off x="979200" y="1605600"/>
            <a:ext cx="10231200" cy="3106800"/>
          </a:xfrm>
        </p:spPr>
        <p:txBody>
          <a:bodyPr wrap="square" anchor="ctr"/>
          <a:lstStyle>
            <a:lvl1pPr algn="ctr">
              <a:defRPr sz="4800"/>
            </a:lvl1pPr>
          </a:lstStyle>
          <a:p>
            <a:r>
              <a:rPr lang="en-US" dirty="0"/>
              <a:t>Lorem ipsum dolor sit amet, </a:t>
            </a:r>
            <a:br>
              <a:rPr lang="en-US" dirty="0"/>
            </a:br>
            <a:r>
              <a:rPr lang="en-US" dirty="0"/>
              <a:t>consectetuer adipiscing </a:t>
            </a:r>
            <a:r>
              <a:rPr lang="en-US" dirty="0" err="1"/>
              <a:t>elit</a:t>
            </a:r>
            <a:r>
              <a:rPr lang="en-US" dirty="0"/>
              <a:t>.</a:t>
            </a:r>
            <a:endParaRPr lang="en-GB" dirty="0"/>
          </a:p>
        </p:txBody>
      </p:sp>
      <p:sp>
        <p:nvSpPr>
          <p:cNvPr id="3" name="Date Placeholder 2">
            <a:extLst>
              <a:ext uri="{FF2B5EF4-FFF2-40B4-BE49-F238E27FC236}">
                <a16:creationId xmlns:a16="http://schemas.microsoft.com/office/drawing/2014/main" id="{E8B28EAF-2820-005E-E2F6-A2BE3CB688D3}"/>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E9FBC0E5-782A-A21D-F880-33F28B0EAC8A}"/>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A9250634-DD79-BDA9-A26B-D36BBBA57F5A}"/>
              </a:ext>
            </a:extLst>
          </p:cNvPr>
          <p:cNvSpPr>
            <a:spLocks noGrp="1"/>
          </p:cNvSpPr>
          <p:nvPr>
            <p:ph type="sldNum" sz="quarter" idx="12"/>
          </p:nvPr>
        </p:nvSpPr>
        <p:spPr/>
        <p:txBody>
          <a:bodyPr/>
          <a:lstStyle/>
          <a:p>
            <a:fld id="{1E8D132F-CB07-4565-AFAB-8119C0738F44}" type="slidenum">
              <a:rPr lang="en-GB" smtClean="0"/>
              <a:t>‹#›</a:t>
            </a:fld>
            <a:endParaRPr lang="en-GB"/>
          </a:p>
        </p:txBody>
      </p:sp>
    </p:spTree>
    <p:extLst>
      <p:ext uri="{BB962C8B-B14F-4D97-AF65-F5344CB8AC3E}">
        <p14:creationId xmlns:p14="http://schemas.microsoft.com/office/powerpoint/2010/main" val="403458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97240-C31B-8131-3D5B-D3321364A57F}"/>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1B23B031-5EF3-8EBD-C479-CC2D6AD21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42CDCECD-2238-881C-FF14-5F965CCDEE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E7ED85BF-724C-A005-9500-23683EFBD886}"/>
              </a:ext>
            </a:extLst>
          </p:cNvPr>
          <p:cNvSpPr>
            <a:spLocks noGrp="1"/>
          </p:cNvSpPr>
          <p:nvPr>
            <p:ph type="dt" sz="half" idx="10"/>
          </p:nvPr>
        </p:nvSpPr>
        <p:spPr/>
        <p:txBody>
          <a:bodyPr/>
          <a:lstStyle/>
          <a:p>
            <a:r>
              <a:rPr lang="lt-LT"/>
              <a:t>20/08/2024</a:t>
            </a:r>
          </a:p>
        </p:txBody>
      </p:sp>
      <p:sp>
        <p:nvSpPr>
          <p:cNvPr id="6" name="Footer Placeholder 5">
            <a:extLst>
              <a:ext uri="{FF2B5EF4-FFF2-40B4-BE49-F238E27FC236}">
                <a16:creationId xmlns:a16="http://schemas.microsoft.com/office/drawing/2014/main" id="{5E8E0E70-3727-6179-719C-036BD5646E95}"/>
              </a:ext>
            </a:extLst>
          </p:cNvPr>
          <p:cNvSpPr>
            <a:spLocks noGrp="1"/>
          </p:cNvSpPr>
          <p:nvPr>
            <p:ph type="ftr" sz="quarter" idx="11"/>
          </p:nvPr>
        </p:nvSpPr>
        <p:spPr/>
        <p:txBody>
          <a:bodyPr/>
          <a:lstStyle/>
          <a:p>
            <a:r>
              <a:rPr lang="en-US"/>
              <a:t>Kazys Kupčinskas – Information class: Confidential (C3)</a:t>
            </a:r>
            <a:endParaRPr lang="lt-LT"/>
          </a:p>
        </p:txBody>
      </p:sp>
      <p:sp>
        <p:nvSpPr>
          <p:cNvPr id="7" name="Slide Number Placeholder 6">
            <a:extLst>
              <a:ext uri="{FF2B5EF4-FFF2-40B4-BE49-F238E27FC236}">
                <a16:creationId xmlns:a16="http://schemas.microsoft.com/office/drawing/2014/main" id="{7A49DE1D-E79E-B31E-FC21-EA43C71B0A0E}"/>
              </a:ext>
            </a:extLst>
          </p:cNvPr>
          <p:cNvSpPr>
            <a:spLocks noGrp="1"/>
          </p:cNvSpPr>
          <p:nvPr>
            <p:ph type="sldNum" sz="quarter" idx="12"/>
          </p:nvPr>
        </p:nvSpPr>
        <p:spPr/>
        <p:txBody>
          <a:bodyPr/>
          <a:lstStyle/>
          <a:p>
            <a:fld id="{335DB9FE-7062-40A5-859A-030F52DEFA32}" type="slidenum">
              <a:rPr lang="lt-LT" smtClean="0"/>
              <a:t>‹#›</a:t>
            </a:fld>
            <a:endParaRPr lang="lt-LT"/>
          </a:p>
        </p:txBody>
      </p:sp>
    </p:spTree>
    <p:extLst>
      <p:ext uri="{BB962C8B-B14F-4D97-AF65-F5344CB8AC3E}">
        <p14:creationId xmlns:p14="http://schemas.microsoft.com/office/powerpoint/2010/main" val="1905861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left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379B-65E8-C99C-1165-776E0F756715}"/>
              </a:ext>
            </a:extLst>
          </p:cNvPr>
          <p:cNvSpPr>
            <a:spLocks noGrp="1"/>
          </p:cNvSpPr>
          <p:nvPr>
            <p:ph type="title" hasCustomPrompt="1"/>
          </p:nvPr>
        </p:nvSpPr>
        <p:spPr>
          <a:xfrm>
            <a:off x="550800" y="799200"/>
            <a:ext cx="7444800" cy="3106800"/>
          </a:xfrm>
        </p:spPr>
        <p:txBody>
          <a:bodyPr wrap="square"/>
          <a:lstStyle>
            <a:lvl1pPr algn="l">
              <a:defRPr sz="4800"/>
            </a:lvl1pPr>
          </a:lstStyle>
          <a:p>
            <a:r>
              <a:rPr lang="en-US" dirty="0"/>
              <a:t>Lorem ipsum dolor sit amet, </a:t>
            </a:r>
            <a:br>
              <a:rPr lang="en-US" dirty="0"/>
            </a:br>
            <a:r>
              <a:rPr lang="en-US" dirty="0"/>
              <a:t>consectetuer adipiscing elit.</a:t>
            </a:r>
            <a:endParaRPr lang="en-GB" dirty="0"/>
          </a:p>
        </p:txBody>
      </p:sp>
      <p:sp>
        <p:nvSpPr>
          <p:cNvPr id="3" name="Date Placeholder 2">
            <a:extLst>
              <a:ext uri="{FF2B5EF4-FFF2-40B4-BE49-F238E27FC236}">
                <a16:creationId xmlns:a16="http://schemas.microsoft.com/office/drawing/2014/main" id="{7DFF62E1-959E-EFC5-91A6-06E33C0F098B}"/>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075DEF9D-7D29-0348-985C-52CB00FDBDEE}"/>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A199753C-B265-B87E-0662-17A22DEBFB42}"/>
              </a:ext>
            </a:extLst>
          </p:cNvPr>
          <p:cNvSpPr>
            <a:spLocks noGrp="1"/>
          </p:cNvSpPr>
          <p:nvPr>
            <p:ph type="sldNum" sz="quarter" idx="12"/>
          </p:nvPr>
        </p:nvSpPr>
        <p:spPr/>
        <p:txBody>
          <a:bodyPr/>
          <a:lstStyle/>
          <a:p>
            <a:fld id="{1E8D132F-CB07-4565-AFAB-8119C0738F44}" type="slidenum">
              <a:rPr lang="en-GB" smtClean="0"/>
              <a:t>‹#›</a:t>
            </a:fld>
            <a:endParaRPr lang="en-GB"/>
          </a:p>
        </p:txBody>
      </p:sp>
    </p:spTree>
    <p:extLst>
      <p:ext uri="{BB962C8B-B14F-4D97-AF65-F5344CB8AC3E}">
        <p14:creationId xmlns:p14="http://schemas.microsoft.com/office/powerpoint/2010/main" val="2148224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tatement left top image WH log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97F930C-CE3D-FD5E-6095-FC1E11095BEE}"/>
              </a:ext>
            </a:extLst>
          </p:cNvPr>
          <p:cNvSpPr>
            <a:spLocks noGrp="1"/>
          </p:cNvSpPr>
          <p:nvPr>
            <p:ph type="pic" sz="quarter" idx="13" hasCustomPrompt="1"/>
          </p:nvPr>
        </p:nvSpPr>
        <p:spPr>
          <a:xfrm>
            <a:off x="0" y="0"/>
            <a:ext cx="12192000" cy="6858000"/>
          </a:xfrm>
          <a:solidFill>
            <a:schemeClr val="bg1">
              <a:lumMod val="85000"/>
            </a:schemeClr>
          </a:solidFill>
        </p:spPr>
        <p:txBody>
          <a:bodyPr/>
          <a:lstStyle>
            <a:lvl1pPr algn="ctr">
              <a:buNone/>
              <a:defRPr sz="2000"/>
            </a:lvl1pPr>
          </a:lstStyle>
          <a:p>
            <a:pPr marL="0" marR="0" lvl="0" indent="0" algn="ctr" defTabSz="914400" rtl="0" eaLnBrk="1" fontAlgn="auto" latinLnBrk="0" hangingPunct="1">
              <a:lnSpc>
                <a:spcPct val="100000"/>
              </a:lnSpc>
              <a:spcBef>
                <a:spcPts val="300"/>
              </a:spcBef>
              <a:spcAft>
                <a:spcPts val="0"/>
              </a:spcAft>
              <a:buClrTx/>
              <a:buSzTx/>
              <a:buFont typeface="SEB SansSerif" panose="00000500000000000000" pitchFamily="2" charset="-18"/>
              <a:buChar char="​"/>
              <a:tabLst/>
              <a:defRPr/>
            </a:pPr>
            <a:r>
              <a:rPr lang="pl-PL" dirty="0"/>
              <a:t>Click </a:t>
            </a:r>
            <a:r>
              <a:rPr lang="en-US" dirty="0"/>
              <a:t>on the </a:t>
            </a:r>
            <a:r>
              <a:rPr lang="pl-PL" dirty="0"/>
              <a:t>icon to add </a:t>
            </a:r>
            <a:r>
              <a:rPr lang="en-US" dirty="0"/>
              <a:t>a </a:t>
            </a:r>
            <a:r>
              <a:rPr lang="pl-PL" dirty="0"/>
              <a:t>picture</a:t>
            </a:r>
            <a:endParaRPr lang="en-GB" dirty="0"/>
          </a:p>
          <a:p>
            <a:endParaRPr lang="en-GB" dirty="0"/>
          </a:p>
        </p:txBody>
      </p:sp>
      <p:sp>
        <p:nvSpPr>
          <p:cNvPr id="3" name="Date Placeholder 2">
            <a:extLst>
              <a:ext uri="{FF2B5EF4-FFF2-40B4-BE49-F238E27FC236}">
                <a16:creationId xmlns:a16="http://schemas.microsoft.com/office/drawing/2014/main" id="{7DFF62E1-959E-EFC5-91A6-06E33C0F098B}"/>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075DEF9D-7D29-0348-985C-52CB00FDBDEE}"/>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A199753C-B265-B87E-0662-17A22DEBFB42}"/>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2" name="Title 1">
            <a:extLst>
              <a:ext uri="{FF2B5EF4-FFF2-40B4-BE49-F238E27FC236}">
                <a16:creationId xmlns:a16="http://schemas.microsoft.com/office/drawing/2014/main" id="{FDF9379B-65E8-C99C-1165-776E0F756715}"/>
              </a:ext>
            </a:extLst>
          </p:cNvPr>
          <p:cNvSpPr>
            <a:spLocks noGrp="1"/>
          </p:cNvSpPr>
          <p:nvPr>
            <p:ph type="title" hasCustomPrompt="1"/>
          </p:nvPr>
        </p:nvSpPr>
        <p:spPr>
          <a:xfrm>
            <a:off x="550800" y="799200"/>
            <a:ext cx="7444800" cy="3106800"/>
          </a:xfrm>
        </p:spPr>
        <p:txBody>
          <a:bodyPr wrap="square"/>
          <a:lstStyle>
            <a:lvl1pPr algn="l">
              <a:defRPr sz="4800">
                <a:solidFill>
                  <a:schemeClr val="bg2"/>
                </a:solidFill>
              </a:defRPr>
            </a:lvl1pPr>
          </a:lstStyle>
          <a:p>
            <a:r>
              <a:rPr lang="en-US" dirty="0"/>
              <a:t>Lorem ipsum dolor sit amet, </a:t>
            </a:r>
            <a:br>
              <a:rPr lang="en-US" dirty="0"/>
            </a:br>
            <a:r>
              <a:rPr lang="en-US" dirty="0"/>
              <a:t>consectetuer adipiscing elit.</a:t>
            </a:r>
            <a:endParaRPr lang="en-GB" dirty="0"/>
          </a:p>
        </p:txBody>
      </p:sp>
      <p:sp>
        <p:nvSpPr>
          <p:cNvPr id="9" name="Text Placeholder 23">
            <a:extLst>
              <a:ext uri="{FF2B5EF4-FFF2-40B4-BE49-F238E27FC236}">
                <a16:creationId xmlns:a16="http://schemas.microsoft.com/office/drawing/2014/main" id="{1A2A2223-84C0-9DA7-B0FF-BB246DB94D65}"/>
              </a:ext>
            </a:extLst>
          </p:cNvPr>
          <p:cNvSpPr>
            <a:spLocks noGrp="1"/>
          </p:cNvSpPr>
          <p:nvPr>
            <p:ph type="body" sz="quarter" idx="14" hasCustomPrompt="1"/>
          </p:nvPr>
        </p:nvSpPr>
        <p:spPr>
          <a:xfrm>
            <a:off x="11066237" y="6269799"/>
            <a:ext cx="576163" cy="253024"/>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vl2pPr marL="0" indent="0">
              <a:buNone/>
              <a:defRPr/>
            </a:lvl2pPr>
            <a:lvl3pPr marL="180000" indent="0">
              <a:buNone/>
              <a:defRPr/>
            </a:lvl3pPr>
            <a:lvl4pPr marL="360000" indent="0">
              <a:buNone/>
              <a:defRPr/>
            </a:lvl4pPr>
            <a:lvl5pPr marL="540000" indent="0">
              <a:buNone/>
              <a:defRPr/>
            </a:lvl5pPr>
          </a:lstStyle>
          <a:p>
            <a:pPr lvl="0"/>
            <a:r>
              <a:rPr lang="en-US" dirty="0"/>
              <a:t> </a:t>
            </a:r>
            <a:endParaRPr lang="en-GB" dirty="0"/>
          </a:p>
        </p:txBody>
      </p:sp>
    </p:spTree>
    <p:extLst>
      <p:ext uri="{BB962C8B-B14F-4D97-AF65-F5344CB8AC3E}">
        <p14:creationId xmlns:p14="http://schemas.microsoft.com/office/powerpoint/2010/main" val="1016490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left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379B-65E8-C99C-1165-776E0F756715}"/>
              </a:ext>
            </a:extLst>
          </p:cNvPr>
          <p:cNvSpPr>
            <a:spLocks noGrp="1"/>
          </p:cNvSpPr>
          <p:nvPr>
            <p:ph type="title" hasCustomPrompt="1"/>
          </p:nvPr>
        </p:nvSpPr>
        <p:spPr>
          <a:xfrm>
            <a:off x="550800" y="799200"/>
            <a:ext cx="7444800" cy="4896000"/>
          </a:xfrm>
        </p:spPr>
        <p:txBody>
          <a:bodyPr wrap="square" anchor="b"/>
          <a:lstStyle>
            <a:lvl1pPr algn="l">
              <a:defRPr sz="4800"/>
            </a:lvl1pPr>
          </a:lstStyle>
          <a:p>
            <a:r>
              <a:rPr lang="en-US" dirty="0"/>
              <a:t>Lorem ipsum dolor sit amet, </a:t>
            </a:r>
            <a:br>
              <a:rPr lang="en-US" dirty="0"/>
            </a:br>
            <a:r>
              <a:rPr lang="en-US" dirty="0"/>
              <a:t>consectetuer adipiscing elit.</a:t>
            </a:r>
            <a:endParaRPr lang="en-GB" dirty="0"/>
          </a:p>
        </p:txBody>
      </p:sp>
      <p:sp>
        <p:nvSpPr>
          <p:cNvPr id="3" name="Date Placeholder 2">
            <a:extLst>
              <a:ext uri="{FF2B5EF4-FFF2-40B4-BE49-F238E27FC236}">
                <a16:creationId xmlns:a16="http://schemas.microsoft.com/office/drawing/2014/main" id="{7DFF62E1-959E-EFC5-91A6-06E33C0F098B}"/>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075DEF9D-7D29-0348-985C-52CB00FDBDEE}"/>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A199753C-B265-B87E-0662-17A22DEBFB42}"/>
              </a:ext>
            </a:extLst>
          </p:cNvPr>
          <p:cNvSpPr>
            <a:spLocks noGrp="1"/>
          </p:cNvSpPr>
          <p:nvPr>
            <p:ph type="sldNum" sz="quarter" idx="12"/>
          </p:nvPr>
        </p:nvSpPr>
        <p:spPr/>
        <p:txBody>
          <a:bodyPr/>
          <a:lstStyle/>
          <a:p>
            <a:fld id="{1E8D132F-CB07-4565-AFAB-8119C0738F44}" type="slidenum">
              <a:rPr lang="en-GB" smtClean="0"/>
              <a:t>‹#›</a:t>
            </a:fld>
            <a:endParaRPr lang="en-GB"/>
          </a:p>
        </p:txBody>
      </p:sp>
    </p:spTree>
    <p:extLst>
      <p:ext uri="{BB962C8B-B14F-4D97-AF65-F5344CB8AC3E}">
        <p14:creationId xmlns:p14="http://schemas.microsoft.com/office/powerpoint/2010/main" val="40227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tatement left bottom image WH log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415DBE9-BCF1-4E26-E211-FEB8BD0D5788}"/>
              </a:ext>
            </a:extLst>
          </p:cNvPr>
          <p:cNvSpPr>
            <a:spLocks noGrp="1"/>
          </p:cNvSpPr>
          <p:nvPr>
            <p:ph type="pic" sz="quarter" idx="13" hasCustomPrompt="1"/>
          </p:nvPr>
        </p:nvSpPr>
        <p:spPr>
          <a:xfrm>
            <a:off x="0" y="0"/>
            <a:ext cx="12192000" cy="6858000"/>
          </a:xfrm>
          <a:solidFill>
            <a:schemeClr val="bg1">
              <a:lumMod val="85000"/>
            </a:schemeClr>
          </a:solidFill>
        </p:spPr>
        <p:txBody>
          <a:bodyPr/>
          <a:lstStyle>
            <a:lvl1pPr algn="ctr">
              <a:defRPr sz="2000"/>
            </a:lvl1pPr>
          </a:lstStyle>
          <a:p>
            <a:pPr marL="0" marR="0" lvl="0" indent="0" algn="ctr" defTabSz="914400" rtl="0" eaLnBrk="1" fontAlgn="auto" latinLnBrk="0" hangingPunct="1">
              <a:lnSpc>
                <a:spcPct val="100000"/>
              </a:lnSpc>
              <a:spcBef>
                <a:spcPts val="300"/>
              </a:spcBef>
              <a:spcAft>
                <a:spcPts val="0"/>
              </a:spcAft>
              <a:buClrTx/>
              <a:buSzTx/>
              <a:buFont typeface="SEB SansSerif" panose="00000500000000000000" pitchFamily="2" charset="-18"/>
              <a:buChar char="​"/>
              <a:tabLst/>
              <a:defRPr/>
            </a:pPr>
            <a:r>
              <a:rPr lang="pl-PL" dirty="0"/>
              <a:t>Click </a:t>
            </a:r>
            <a:r>
              <a:rPr lang="en-US" dirty="0"/>
              <a:t>on the </a:t>
            </a:r>
            <a:r>
              <a:rPr lang="pl-PL" dirty="0"/>
              <a:t>icon to add </a:t>
            </a:r>
            <a:r>
              <a:rPr lang="en-US" dirty="0"/>
              <a:t>a </a:t>
            </a:r>
            <a:r>
              <a:rPr lang="pl-PL" dirty="0"/>
              <a:t>picture</a:t>
            </a:r>
            <a:endParaRPr lang="en-GB" dirty="0"/>
          </a:p>
          <a:p>
            <a:endParaRPr lang="en-GB" dirty="0"/>
          </a:p>
        </p:txBody>
      </p:sp>
      <p:sp>
        <p:nvSpPr>
          <p:cNvPr id="2" name="Title 1">
            <a:extLst>
              <a:ext uri="{FF2B5EF4-FFF2-40B4-BE49-F238E27FC236}">
                <a16:creationId xmlns:a16="http://schemas.microsoft.com/office/drawing/2014/main" id="{FDF9379B-65E8-C99C-1165-776E0F756715}"/>
              </a:ext>
            </a:extLst>
          </p:cNvPr>
          <p:cNvSpPr>
            <a:spLocks noGrp="1"/>
          </p:cNvSpPr>
          <p:nvPr>
            <p:ph type="title" hasCustomPrompt="1"/>
          </p:nvPr>
        </p:nvSpPr>
        <p:spPr>
          <a:xfrm>
            <a:off x="550800" y="799200"/>
            <a:ext cx="7444800" cy="4896000"/>
          </a:xfrm>
        </p:spPr>
        <p:txBody>
          <a:bodyPr wrap="square" anchor="b"/>
          <a:lstStyle>
            <a:lvl1pPr algn="l">
              <a:defRPr sz="4800">
                <a:solidFill>
                  <a:schemeClr val="bg2"/>
                </a:solidFill>
              </a:defRPr>
            </a:lvl1pPr>
          </a:lstStyle>
          <a:p>
            <a:r>
              <a:rPr lang="en-US" dirty="0"/>
              <a:t>Lorem ipsum dolor sit amet, </a:t>
            </a:r>
            <a:br>
              <a:rPr lang="en-US" dirty="0"/>
            </a:br>
            <a:r>
              <a:rPr lang="en-US" dirty="0"/>
              <a:t>consectetuer adipiscing elit.</a:t>
            </a:r>
            <a:endParaRPr lang="en-GB" dirty="0"/>
          </a:p>
        </p:txBody>
      </p:sp>
      <p:sp>
        <p:nvSpPr>
          <p:cNvPr id="3" name="Date Placeholder 2">
            <a:extLst>
              <a:ext uri="{FF2B5EF4-FFF2-40B4-BE49-F238E27FC236}">
                <a16:creationId xmlns:a16="http://schemas.microsoft.com/office/drawing/2014/main" id="{7DFF62E1-959E-EFC5-91A6-06E33C0F098B}"/>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075DEF9D-7D29-0348-985C-52CB00FDBDEE}"/>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A199753C-B265-B87E-0662-17A22DEBFB42}"/>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9" name="Text Placeholder 23">
            <a:extLst>
              <a:ext uri="{FF2B5EF4-FFF2-40B4-BE49-F238E27FC236}">
                <a16:creationId xmlns:a16="http://schemas.microsoft.com/office/drawing/2014/main" id="{FFDCA4B7-474C-1177-A0F6-82B2DE9EF578}"/>
              </a:ext>
            </a:extLst>
          </p:cNvPr>
          <p:cNvSpPr>
            <a:spLocks noGrp="1"/>
          </p:cNvSpPr>
          <p:nvPr>
            <p:ph type="body" sz="quarter" idx="14" hasCustomPrompt="1"/>
          </p:nvPr>
        </p:nvSpPr>
        <p:spPr>
          <a:xfrm>
            <a:off x="11066237" y="6269799"/>
            <a:ext cx="576163" cy="253024"/>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vl2pPr marL="0" indent="0">
              <a:buNone/>
              <a:defRPr/>
            </a:lvl2pPr>
            <a:lvl3pPr marL="180000" indent="0">
              <a:buNone/>
              <a:defRPr/>
            </a:lvl3pPr>
            <a:lvl4pPr marL="360000" indent="0">
              <a:buNone/>
              <a:defRPr/>
            </a:lvl4pPr>
            <a:lvl5pPr marL="540000" indent="0">
              <a:buNone/>
              <a:defRPr/>
            </a:lvl5pPr>
          </a:lstStyle>
          <a:p>
            <a:pPr lvl="0"/>
            <a:r>
              <a:rPr lang="en-US" dirty="0"/>
              <a:t> </a:t>
            </a:r>
            <a:endParaRPr lang="en-GB" dirty="0"/>
          </a:p>
        </p:txBody>
      </p:sp>
    </p:spTree>
    <p:extLst>
      <p:ext uri="{BB962C8B-B14F-4D97-AF65-F5344CB8AC3E}">
        <p14:creationId xmlns:p14="http://schemas.microsoft.com/office/powerpoint/2010/main" val="46038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 Team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2276-3DDA-B4F8-D438-A7A35C7625A0}"/>
              </a:ext>
            </a:extLst>
          </p:cNvPr>
          <p:cNvSpPr>
            <a:spLocks noGrp="1"/>
          </p:cNvSpPr>
          <p:nvPr>
            <p:ph type="title" hasCustomPrompt="1"/>
          </p:nvPr>
        </p:nvSpPr>
        <p:spPr>
          <a:xfrm>
            <a:off x="550800" y="464400"/>
            <a:ext cx="11091600" cy="1051200"/>
          </a:xfrm>
        </p:spPr>
        <p:txBody>
          <a:bodyPr wrap="square"/>
          <a:lstStyle>
            <a:lvl1pPr algn="l">
              <a:defRPr/>
            </a:lvl1pPr>
          </a:lstStyle>
          <a:p>
            <a:r>
              <a:rPr lang="en-US" dirty="0"/>
              <a:t>Your title goes here</a:t>
            </a:r>
            <a:endParaRPr lang="en-GB" dirty="0"/>
          </a:p>
        </p:txBody>
      </p:sp>
      <p:sp>
        <p:nvSpPr>
          <p:cNvPr id="3" name="Date Placeholder 2">
            <a:extLst>
              <a:ext uri="{FF2B5EF4-FFF2-40B4-BE49-F238E27FC236}">
                <a16:creationId xmlns:a16="http://schemas.microsoft.com/office/drawing/2014/main" id="{BFF2A5DF-1174-FF22-AF22-7A21B0431340}"/>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CEDFE6C8-D1A5-A395-B736-E32B21DC7C88}"/>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AD3C4950-2987-1750-D17F-B110AA05B15E}"/>
              </a:ext>
            </a:extLst>
          </p:cNvPr>
          <p:cNvSpPr>
            <a:spLocks noGrp="1"/>
          </p:cNvSpPr>
          <p:nvPr>
            <p:ph type="sldNum" sz="quarter" idx="12"/>
          </p:nvPr>
        </p:nvSpPr>
        <p:spPr/>
        <p:txBody>
          <a:bodyPr/>
          <a:lstStyle/>
          <a:p>
            <a:fld id="{1E8D132F-CB07-4565-AFAB-8119C0738F44}" type="slidenum">
              <a:rPr lang="en-GB" smtClean="0"/>
              <a:pPr/>
              <a:t>‹#›</a:t>
            </a:fld>
            <a:endParaRPr lang="en-GB"/>
          </a:p>
        </p:txBody>
      </p:sp>
      <p:sp>
        <p:nvSpPr>
          <p:cNvPr id="20" name="Text Placeholder 19">
            <a:extLst>
              <a:ext uri="{FF2B5EF4-FFF2-40B4-BE49-F238E27FC236}">
                <a16:creationId xmlns:a16="http://schemas.microsoft.com/office/drawing/2014/main" id="{1DBCDC5A-AF8A-D8E9-68AE-1D0CBD1890D4}"/>
              </a:ext>
            </a:extLst>
          </p:cNvPr>
          <p:cNvSpPr>
            <a:spLocks noGrp="1"/>
          </p:cNvSpPr>
          <p:nvPr>
            <p:ph type="body" sz="quarter" idx="13" hasCustomPrompt="1"/>
          </p:nvPr>
        </p:nvSpPr>
        <p:spPr>
          <a:xfrm>
            <a:off x="2454361" y="1921133"/>
            <a:ext cx="3297600" cy="4098492"/>
          </a:xfrm>
        </p:spPr>
        <p:txBody>
          <a:bodyPr wrap="square"/>
          <a:lstStyle>
            <a:lvl1pPr algn="l">
              <a:buNone/>
              <a:defRPr>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 Pellentesque habitant morbi tristique senectus et netus et malesuada fames ac turpis egestas. Proin pharetra nonummy pede. Mauris et orci.</a:t>
            </a:r>
          </a:p>
          <a:p>
            <a:pPr lvl="0"/>
            <a:endParaRPr lang="en-US" dirty="0"/>
          </a:p>
          <a:p>
            <a:pPr lvl="0"/>
            <a:endParaRPr lang="en-GB" dirty="0"/>
          </a:p>
        </p:txBody>
      </p:sp>
      <p:sp>
        <p:nvSpPr>
          <p:cNvPr id="25" name="Picture Placeholder 24">
            <a:extLst>
              <a:ext uri="{FF2B5EF4-FFF2-40B4-BE49-F238E27FC236}">
                <a16:creationId xmlns:a16="http://schemas.microsoft.com/office/drawing/2014/main" id="{B96CF9D9-AF1E-F1AB-972B-F01519824402}"/>
              </a:ext>
            </a:extLst>
          </p:cNvPr>
          <p:cNvSpPr>
            <a:spLocks noGrp="1" noChangeAspect="1"/>
          </p:cNvSpPr>
          <p:nvPr>
            <p:ph type="pic" sz="quarter" idx="14" hasCustomPrompt="1"/>
          </p:nvPr>
        </p:nvSpPr>
        <p:spPr>
          <a:xfrm>
            <a:off x="550800" y="1921133"/>
            <a:ext cx="1566000" cy="1566000"/>
          </a:xfrm>
          <a:prstGeom prst="ellipse">
            <a:avLst/>
          </a:prstGeom>
        </p:spPr>
        <p:txBody>
          <a:bodyPr wrap="square"/>
          <a:lstStyle>
            <a:lvl1pPr algn="l">
              <a:defRPr sz="1100"/>
            </a:lvl1pPr>
          </a:lstStyle>
          <a:p>
            <a:pPr marL="0" marR="0" lvl="0" indent="0" algn="l" defTabSz="914400" rtl="0" eaLnBrk="1" fontAlgn="auto" latinLnBrk="0" hangingPunct="1">
              <a:lnSpc>
                <a:spcPct val="100000"/>
              </a:lnSpc>
              <a:spcBef>
                <a:spcPts val="300"/>
              </a:spcBef>
              <a:spcAft>
                <a:spcPts val="0"/>
              </a:spcAft>
              <a:buClrTx/>
              <a:buSzTx/>
              <a:buFont typeface="SEB SansSerif" panose="00000500000000000000" pitchFamily="2" charset="-18"/>
              <a:buChar char="​"/>
              <a:tabLst/>
              <a:defRPr/>
            </a:pPr>
            <a:r>
              <a:rPr lang="pl-PL" dirty="0"/>
              <a:t>Click on the icon to add a picture</a:t>
            </a:r>
            <a:endParaRPr lang="en-GB" dirty="0"/>
          </a:p>
          <a:p>
            <a:endParaRPr lang="en-GB" dirty="0"/>
          </a:p>
        </p:txBody>
      </p:sp>
      <p:sp>
        <p:nvSpPr>
          <p:cNvPr id="49" name="Text Placeholder 19">
            <a:extLst>
              <a:ext uri="{FF2B5EF4-FFF2-40B4-BE49-F238E27FC236}">
                <a16:creationId xmlns:a16="http://schemas.microsoft.com/office/drawing/2014/main" id="{755BDF49-1D3D-ED2A-66BA-7EBA7453BAC0}"/>
              </a:ext>
            </a:extLst>
          </p:cNvPr>
          <p:cNvSpPr>
            <a:spLocks noGrp="1"/>
          </p:cNvSpPr>
          <p:nvPr>
            <p:ph type="body" sz="quarter" idx="15" hasCustomPrompt="1"/>
          </p:nvPr>
        </p:nvSpPr>
        <p:spPr>
          <a:xfrm>
            <a:off x="8344800" y="1921133"/>
            <a:ext cx="3297600" cy="4098492"/>
          </a:xfrm>
        </p:spPr>
        <p:txBody>
          <a:bodyPr wrap="square"/>
          <a:lstStyle>
            <a:lvl1pPr algn="l">
              <a:buNone/>
              <a:defRPr>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 Pellentesque habitant morbi tristique senectus et netus et malesuada fames ac turpis egestas. Proin pharetra nonummy pede. Mauris et orci.</a:t>
            </a:r>
          </a:p>
          <a:p>
            <a:pPr lvl="0"/>
            <a:endParaRPr lang="en-US" dirty="0"/>
          </a:p>
          <a:p>
            <a:pPr lvl="0"/>
            <a:endParaRPr lang="en-GB" dirty="0"/>
          </a:p>
        </p:txBody>
      </p:sp>
      <p:sp>
        <p:nvSpPr>
          <p:cNvPr id="50" name="Picture Placeholder 24">
            <a:extLst>
              <a:ext uri="{FF2B5EF4-FFF2-40B4-BE49-F238E27FC236}">
                <a16:creationId xmlns:a16="http://schemas.microsoft.com/office/drawing/2014/main" id="{7D32D384-4290-CA4B-8871-C62C615FACB7}"/>
              </a:ext>
            </a:extLst>
          </p:cNvPr>
          <p:cNvSpPr>
            <a:spLocks noGrp="1" noChangeAspect="1"/>
          </p:cNvSpPr>
          <p:nvPr>
            <p:ph type="pic" sz="quarter" idx="16" hasCustomPrompt="1"/>
          </p:nvPr>
        </p:nvSpPr>
        <p:spPr>
          <a:xfrm>
            <a:off x="6458400" y="1921133"/>
            <a:ext cx="1566000" cy="1566000"/>
          </a:xfrm>
          <a:prstGeom prst="ellipse">
            <a:avLst/>
          </a:prstGeom>
        </p:spPr>
        <p:txBody>
          <a:bodyPr wrap="square"/>
          <a:lstStyle>
            <a:lvl1pPr algn="l">
              <a:defRPr sz="1100"/>
            </a:lvl1pPr>
          </a:lstStyle>
          <a:p>
            <a:pPr marL="0" marR="0" lvl="0" indent="0" algn="l" defTabSz="914400" rtl="0" eaLnBrk="1" fontAlgn="auto" latinLnBrk="0" hangingPunct="1">
              <a:lnSpc>
                <a:spcPct val="100000"/>
              </a:lnSpc>
              <a:spcBef>
                <a:spcPts val="300"/>
              </a:spcBef>
              <a:spcAft>
                <a:spcPts val="0"/>
              </a:spcAft>
              <a:buClrTx/>
              <a:buSzTx/>
              <a:buFont typeface="SEB SansSerif" panose="00000500000000000000" pitchFamily="2" charset="-18"/>
              <a:buChar char="​"/>
              <a:tabLst/>
              <a:defRPr/>
            </a:pPr>
            <a:r>
              <a:rPr lang="pl-PL" dirty="0"/>
              <a:t>Click on the icon to add a picture</a:t>
            </a:r>
            <a:endParaRPr lang="en-GB" dirty="0"/>
          </a:p>
          <a:p>
            <a:endParaRPr lang="en-GB" dirty="0"/>
          </a:p>
        </p:txBody>
      </p:sp>
    </p:spTree>
    <p:extLst>
      <p:ext uri="{BB962C8B-B14F-4D97-AF65-F5344CB8AC3E}">
        <p14:creationId xmlns:p14="http://schemas.microsoft.com/office/powerpoint/2010/main" val="359985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 Team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2276-3DDA-B4F8-D438-A7A35C7625A0}"/>
              </a:ext>
            </a:extLst>
          </p:cNvPr>
          <p:cNvSpPr>
            <a:spLocks noGrp="1"/>
          </p:cNvSpPr>
          <p:nvPr>
            <p:ph type="title" hasCustomPrompt="1"/>
          </p:nvPr>
        </p:nvSpPr>
        <p:spPr/>
        <p:txBody>
          <a:bodyPr/>
          <a:lstStyle>
            <a:lvl1pPr>
              <a:defRPr/>
            </a:lvl1pPr>
          </a:lstStyle>
          <a:p>
            <a:r>
              <a:rPr lang="en-US" dirty="0"/>
              <a:t>Your title goes here</a:t>
            </a:r>
            <a:endParaRPr lang="en-GB" dirty="0"/>
          </a:p>
        </p:txBody>
      </p:sp>
      <p:sp>
        <p:nvSpPr>
          <p:cNvPr id="3" name="Date Placeholder 2">
            <a:extLst>
              <a:ext uri="{FF2B5EF4-FFF2-40B4-BE49-F238E27FC236}">
                <a16:creationId xmlns:a16="http://schemas.microsoft.com/office/drawing/2014/main" id="{BFF2A5DF-1174-FF22-AF22-7A21B0431340}"/>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CEDFE6C8-D1A5-A395-B736-E32B21DC7C88}"/>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AD3C4950-2987-1750-D17F-B110AA05B15E}"/>
              </a:ext>
            </a:extLst>
          </p:cNvPr>
          <p:cNvSpPr>
            <a:spLocks noGrp="1"/>
          </p:cNvSpPr>
          <p:nvPr>
            <p:ph type="sldNum" sz="quarter" idx="12"/>
          </p:nvPr>
        </p:nvSpPr>
        <p:spPr/>
        <p:txBody>
          <a:bodyPr/>
          <a:lstStyle/>
          <a:p>
            <a:fld id="{1E8D132F-CB07-4565-AFAB-8119C0738F44}" type="slidenum">
              <a:rPr lang="en-GB" smtClean="0"/>
              <a:pPr/>
              <a:t>‹#›</a:t>
            </a:fld>
            <a:endParaRPr lang="en-GB"/>
          </a:p>
        </p:txBody>
      </p:sp>
      <p:sp>
        <p:nvSpPr>
          <p:cNvPr id="6" name="Text Placeholder 19">
            <a:extLst>
              <a:ext uri="{FF2B5EF4-FFF2-40B4-BE49-F238E27FC236}">
                <a16:creationId xmlns:a16="http://schemas.microsoft.com/office/drawing/2014/main" id="{0E66191C-D745-D1EC-6BB8-017EA031FFBF}"/>
              </a:ext>
            </a:extLst>
          </p:cNvPr>
          <p:cNvSpPr>
            <a:spLocks noGrp="1"/>
          </p:cNvSpPr>
          <p:nvPr>
            <p:ph type="body" sz="quarter" idx="13" hasCustomPrompt="1"/>
          </p:nvPr>
        </p:nvSpPr>
        <p:spPr>
          <a:xfrm>
            <a:off x="2454361" y="1921133"/>
            <a:ext cx="3297600" cy="1566000"/>
          </a:xfrm>
        </p:spPr>
        <p:txBody>
          <a:bodyPr wrap="square" anchor="ctr"/>
          <a:lstStyle>
            <a:lvl1pPr algn="l">
              <a:buNone/>
              <a:defRPr>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 Pellentesque habitant morbi tristique senectus et netus et malesuada fames ac turpis egestas. </a:t>
            </a:r>
          </a:p>
        </p:txBody>
      </p:sp>
      <p:sp>
        <p:nvSpPr>
          <p:cNvPr id="7" name="Picture Placeholder 24">
            <a:extLst>
              <a:ext uri="{FF2B5EF4-FFF2-40B4-BE49-F238E27FC236}">
                <a16:creationId xmlns:a16="http://schemas.microsoft.com/office/drawing/2014/main" id="{FEE3B8FE-C9FF-9458-A8F0-E002A8EC62ED}"/>
              </a:ext>
            </a:extLst>
          </p:cNvPr>
          <p:cNvSpPr>
            <a:spLocks noGrp="1" noChangeAspect="1"/>
          </p:cNvSpPr>
          <p:nvPr>
            <p:ph type="pic" sz="quarter" idx="14" hasCustomPrompt="1"/>
          </p:nvPr>
        </p:nvSpPr>
        <p:spPr>
          <a:xfrm>
            <a:off x="550800" y="1921133"/>
            <a:ext cx="1566000" cy="1566000"/>
          </a:xfrm>
          <a:prstGeom prst="ellipse">
            <a:avLst/>
          </a:prstGeom>
        </p:spPr>
        <p:txBody>
          <a:bodyPr wrap="square"/>
          <a:lstStyle>
            <a:lvl1pPr algn="l">
              <a:defRPr sz="1100"/>
            </a:lvl1pPr>
          </a:lstStyle>
          <a:p>
            <a:pPr marL="0" marR="0" lvl="0" indent="0" algn="l" defTabSz="914400" rtl="0" eaLnBrk="1" fontAlgn="auto" latinLnBrk="0" hangingPunct="1">
              <a:lnSpc>
                <a:spcPct val="100000"/>
              </a:lnSpc>
              <a:spcBef>
                <a:spcPts val="300"/>
              </a:spcBef>
              <a:spcAft>
                <a:spcPts val="0"/>
              </a:spcAft>
              <a:buClrTx/>
              <a:buSzTx/>
              <a:buFont typeface="SEB SansSerif" panose="00000500000000000000" pitchFamily="2" charset="-18"/>
              <a:buChar char="​"/>
              <a:tabLst/>
              <a:defRPr/>
            </a:pPr>
            <a:r>
              <a:rPr lang="pl-PL" dirty="0"/>
              <a:t>Click on the icon to add a picture</a:t>
            </a:r>
            <a:endParaRPr lang="en-GB" dirty="0"/>
          </a:p>
          <a:p>
            <a:endParaRPr lang="en-GB" dirty="0"/>
          </a:p>
        </p:txBody>
      </p:sp>
      <p:sp>
        <p:nvSpPr>
          <p:cNvPr id="8" name="Text Placeholder 19">
            <a:extLst>
              <a:ext uri="{FF2B5EF4-FFF2-40B4-BE49-F238E27FC236}">
                <a16:creationId xmlns:a16="http://schemas.microsoft.com/office/drawing/2014/main" id="{951B6DF7-294E-3E05-2843-4564CC620132}"/>
              </a:ext>
            </a:extLst>
          </p:cNvPr>
          <p:cNvSpPr>
            <a:spLocks noGrp="1"/>
          </p:cNvSpPr>
          <p:nvPr>
            <p:ph type="body" sz="quarter" idx="19" hasCustomPrompt="1"/>
          </p:nvPr>
        </p:nvSpPr>
        <p:spPr>
          <a:xfrm>
            <a:off x="8344800" y="1921133"/>
            <a:ext cx="3297600" cy="1566000"/>
          </a:xfrm>
        </p:spPr>
        <p:txBody>
          <a:bodyPr wrap="square" anchor="ctr"/>
          <a:lstStyle>
            <a:lvl1pPr algn="l">
              <a:buNone/>
              <a:defRPr>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 Pellentesque habitant morbi tristique senectus et netus et malesuada fames ac turpis egestas. </a:t>
            </a:r>
          </a:p>
        </p:txBody>
      </p:sp>
      <p:sp>
        <p:nvSpPr>
          <p:cNvPr id="9" name="Picture Placeholder 24">
            <a:extLst>
              <a:ext uri="{FF2B5EF4-FFF2-40B4-BE49-F238E27FC236}">
                <a16:creationId xmlns:a16="http://schemas.microsoft.com/office/drawing/2014/main" id="{20163301-255A-427F-B8FB-9E6B3317BBFE}"/>
              </a:ext>
            </a:extLst>
          </p:cNvPr>
          <p:cNvSpPr>
            <a:spLocks noGrp="1" noChangeAspect="1"/>
          </p:cNvSpPr>
          <p:nvPr>
            <p:ph type="pic" sz="quarter" idx="20" hasCustomPrompt="1"/>
          </p:nvPr>
        </p:nvSpPr>
        <p:spPr>
          <a:xfrm>
            <a:off x="6458400" y="1921133"/>
            <a:ext cx="1566000" cy="1566000"/>
          </a:xfrm>
          <a:prstGeom prst="ellipse">
            <a:avLst/>
          </a:prstGeom>
        </p:spPr>
        <p:txBody>
          <a:bodyPr wrap="square"/>
          <a:lstStyle>
            <a:lvl1pPr algn="l">
              <a:defRPr sz="1100"/>
            </a:lvl1pPr>
          </a:lstStyle>
          <a:p>
            <a:pPr marL="0" marR="0" lvl="0" indent="0" algn="l" defTabSz="914400" rtl="0" eaLnBrk="1" fontAlgn="auto" latinLnBrk="0" hangingPunct="1">
              <a:lnSpc>
                <a:spcPct val="100000"/>
              </a:lnSpc>
              <a:spcBef>
                <a:spcPts val="300"/>
              </a:spcBef>
              <a:spcAft>
                <a:spcPts val="0"/>
              </a:spcAft>
              <a:buClrTx/>
              <a:buSzTx/>
              <a:buFont typeface="SEB SansSerif" panose="00000500000000000000" pitchFamily="2" charset="-18"/>
              <a:buChar char="​"/>
              <a:tabLst/>
              <a:defRPr/>
            </a:pPr>
            <a:r>
              <a:rPr lang="pl-PL" dirty="0"/>
              <a:t>Click on the icon to add a picture</a:t>
            </a:r>
            <a:endParaRPr lang="en-GB" dirty="0"/>
          </a:p>
          <a:p>
            <a:endParaRPr lang="en-GB" dirty="0"/>
          </a:p>
        </p:txBody>
      </p:sp>
      <p:sp>
        <p:nvSpPr>
          <p:cNvPr id="11" name="Text Placeholder 19">
            <a:extLst>
              <a:ext uri="{FF2B5EF4-FFF2-40B4-BE49-F238E27FC236}">
                <a16:creationId xmlns:a16="http://schemas.microsoft.com/office/drawing/2014/main" id="{6409F046-0DE8-DB61-EC4E-4FD2D11CEB4D}"/>
              </a:ext>
            </a:extLst>
          </p:cNvPr>
          <p:cNvSpPr>
            <a:spLocks noGrp="1"/>
          </p:cNvSpPr>
          <p:nvPr>
            <p:ph type="body" sz="quarter" idx="21" hasCustomPrompt="1"/>
          </p:nvPr>
        </p:nvSpPr>
        <p:spPr>
          <a:xfrm>
            <a:off x="2454361" y="3756846"/>
            <a:ext cx="3297600" cy="1566000"/>
          </a:xfrm>
        </p:spPr>
        <p:txBody>
          <a:bodyPr wrap="square" anchor="ctr"/>
          <a:lstStyle>
            <a:lvl1pPr algn="l">
              <a:buNone/>
              <a:defRPr>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 Pellentesque habitant morbi tristique senectus et netus et malesuada fames ac turpis egestas. </a:t>
            </a:r>
          </a:p>
        </p:txBody>
      </p:sp>
      <p:sp>
        <p:nvSpPr>
          <p:cNvPr id="12" name="Picture Placeholder 24">
            <a:extLst>
              <a:ext uri="{FF2B5EF4-FFF2-40B4-BE49-F238E27FC236}">
                <a16:creationId xmlns:a16="http://schemas.microsoft.com/office/drawing/2014/main" id="{909C0068-661F-0E03-C08E-11286506BF26}"/>
              </a:ext>
            </a:extLst>
          </p:cNvPr>
          <p:cNvSpPr>
            <a:spLocks noGrp="1" noChangeAspect="1"/>
          </p:cNvSpPr>
          <p:nvPr>
            <p:ph type="pic" sz="quarter" idx="22" hasCustomPrompt="1"/>
          </p:nvPr>
        </p:nvSpPr>
        <p:spPr>
          <a:xfrm>
            <a:off x="550800" y="3756846"/>
            <a:ext cx="1566000" cy="1566000"/>
          </a:xfrm>
          <a:prstGeom prst="ellipse">
            <a:avLst/>
          </a:prstGeom>
        </p:spPr>
        <p:txBody>
          <a:bodyPr wrap="square"/>
          <a:lstStyle>
            <a:lvl1pPr algn="l">
              <a:defRPr sz="1100"/>
            </a:lvl1pPr>
          </a:lstStyle>
          <a:p>
            <a:pPr marL="0" marR="0" lvl="0" indent="0" algn="l" defTabSz="914400" rtl="0" eaLnBrk="1" fontAlgn="auto" latinLnBrk="0" hangingPunct="1">
              <a:lnSpc>
                <a:spcPct val="100000"/>
              </a:lnSpc>
              <a:spcBef>
                <a:spcPts val="300"/>
              </a:spcBef>
              <a:spcAft>
                <a:spcPts val="0"/>
              </a:spcAft>
              <a:buClrTx/>
              <a:buSzTx/>
              <a:buFont typeface="SEB SansSerif" panose="00000500000000000000" pitchFamily="2" charset="-18"/>
              <a:buChar char="​"/>
              <a:tabLst/>
              <a:defRPr/>
            </a:pPr>
            <a:r>
              <a:rPr lang="pl-PL" dirty="0"/>
              <a:t>Click on the icon to add a picture</a:t>
            </a:r>
            <a:endParaRPr lang="en-GB" dirty="0"/>
          </a:p>
          <a:p>
            <a:endParaRPr lang="en-GB" dirty="0"/>
          </a:p>
        </p:txBody>
      </p:sp>
      <p:sp>
        <p:nvSpPr>
          <p:cNvPr id="13" name="Text Placeholder 19">
            <a:extLst>
              <a:ext uri="{FF2B5EF4-FFF2-40B4-BE49-F238E27FC236}">
                <a16:creationId xmlns:a16="http://schemas.microsoft.com/office/drawing/2014/main" id="{A1E1CC5B-B474-3C42-2685-4EF285EE2E41}"/>
              </a:ext>
            </a:extLst>
          </p:cNvPr>
          <p:cNvSpPr>
            <a:spLocks noGrp="1"/>
          </p:cNvSpPr>
          <p:nvPr>
            <p:ph type="body" sz="quarter" idx="23" hasCustomPrompt="1"/>
          </p:nvPr>
        </p:nvSpPr>
        <p:spPr>
          <a:xfrm>
            <a:off x="8344800" y="3756846"/>
            <a:ext cx="3297600" cy="1566000"/>
          </a:xfrm>
        </p:spPr>
        <p:txBody>
          <a:bodyPr wrap="square" anchor="ctr"/>
          <a:lstStyle>
            <a:lvl1pPr algn="l">
              <a:buNone/>
              <a:defRPr>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 Pellentesque habitant morbi tristique senectus et netus et malesuada fames ac turpis egestas. </a:t>
            </a:r>
          </a:p>
        </p:txBody>
      </p:sp>
      <p:sp>
        <p:nvSpPr>
          <p:cNvPr id="22" name="Picture Placeholder 24">
            <a:extLst>
              <a:ext uri="{FF2B5EF4-FFF2-40B4-BE49-F238E27FC236}">
                <a16:creationId xmlns:a16="http://schemas.microsoft.com/office/drawing/2014/main" id="{C7E9C969-E1B3-F6D9-D358-F2B7F1D36954}"/>
              </a:ext>
            </a:extLst>
          </p:cNvPr>
          <p:cNvSpPr>
            <a:spLocks noGrp="1" noChangeAspect="1"/>
          </p:cNvSpPr>
          <p:nvPr>
            <p:ph type="pic" sz="quarter" idx="24" hasCustomPrompt="1"/>
          </p:nvPr>
        </p:nvSpPr>
        <p:spPr>
          <a:xfrm>
            <a:off x="6458400" y="3756846"/>
            <a:ext cx="1566000" cy="1566000"/>
          </a:xfrm>
          <a:prstGeom prst="ellipse">
            <a:avLst/>
          </a:prstGeom>
        </p:spPr>
        <p:txBody>
          <a:bodyPr wrap="square"/>
          <a:lstStyle>
            <a:lvl1pPr algn="l">
              <a:defRPr sz="1100"/>
            </a:lvl1pPr>
          </a:lstStyle>
          <a:p>
            <a:pPr marL="0" marR="0" lvl="0" indent="0" algn="l" defTabSz="914400" rtl="0" eaLnBrk="1" fontAlgn="auto" latinLnBrk="0" hangingPunct="1">
              <a:lnSpc>
                <a:spcPct val="100000"/>
              </a:lnSpc>
              <a:spcBef>
                <a:spcPts val="300"/>
              </a:spcBef>
              <a:spcAft>
                <a:spcPts val="0"/>
              </a:spcAft>
              <a:buClrTx/>
              <a:buSzTx/>
              <a:buFont typeface="SEB SansSerif" panose="00000500000000000000" pitchFamily="2" charset="-18"/>
              <a:buChar char="​"/>
              <a:tabLst/>
              <a:defRPr/>
            </a:pPr>
            <a:r>
              <a:rPr lang="pl-PL" dirty="0"/>
              <a:t>Click on the icon to add a picture</a:t>
            </a:r>
            <a:endParaRPr lang="en-GB" dirty="0"/>
          </a:p>
          <a:p>
            <a:endParaRPr lang="en-GB" dirty="0"/>
          </a:p>
        </p:txBody>
      </p:sp>
    </p:spTree>
    <p:extLst>
      <p:ext uri="{BB962C8B-B14F-4D97-AF65-F5344CB8AC3E}">
        <p14:creationId xmlns:p14="http://schemas.microsoft.com/office/powerpoint/2010/main" val="32199167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6 Team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2276-3DDA-B4F8-D438-A7A35C7625A0}"/>
              </a:ext>
            </a:extLst>
          </p:cNvPr>
          <p:cNvSpPr>
            <a:spLocks noGrp="1"/>
          </p:cNvSpPr>
          <p:nvPr>
            <p:ph type="title" hasCustomPrompt="1"/>
          </p:nvPr>
        </p:nvSpPr>
        <p:spPr>
          <a:xfrm>
            <a:off x="550800" y="464400"/>
            <a:ext cx="11091600" cy="1051200"/>
          </a:xfrm>
        </p:spPr>
        <p:txBody>
          <a:bodyPr/>
          <a:lstStyle>
            <a:lvl1pPr>
              <a:defRPr/>
            </a:lvl1pPr>
          </a:lstStyle>
          <a:p>
            <a:r>
              <a:rPr lang="en-US" dirty="0"/>
              <a:t>Your title goes here</a:t>
            </a:r>
            <a:endParaRPr lang="en-GB" dirty="0"/>
          </a:p>
        </p:txBody>
      </p:sp>
      <p:sp>
        <p:nvSpPr>
          <p:cNvPr id="3" name="Date Placeholder 2">
            <a:extLst>
              <a:ext uri="{FF2B5EF4-FFF2-40B4-BE49-F238E27FC236}">
                <a16:creationId xmlns:a16="http://schemas.microsoft.com/office/drawing/2014/main" id="{BFF2A5DF-1174-FF22-AF22-7A21B0431340}"/>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CEDFE6C8-D1A5-A395-B736-E32B21DC7C88}"/>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AD3C4950-2987-1750-D17F-B110AA05B15E}"/>
              </a:ext>
            </a:extLst>
          </p:cNvPr>
          <p:cNvSpPr>
            <a:spLocks noGrp="1"/>
          </p:cNvSpPr>
          <p:nvPr>
            <p:ph type="sldNum" sz="quarter" idx="12"/>
          </p:nvPr>
        </p:nvSpPr>
        <p:spPr/>
        <p:txBody>
          <a:bodyPr/>
          <a:lstStyle/>
          <a:p>
            <a:fld id="{1E8D132F-CB07-4565-AFAB-8119C0738F44}" type="slidenum">
              <a:rPr lang="en-GB" smtClean="0"/>
              <a:pPr/>
              <a:t>‹#›</a:t>
            </a:fld>
            <a:endParaRPr lang="en-GB"/>
          </a:p>
        </p:txBody>
      </p:sp>
      <p:sp>
        <p:nvSpPr>
          <p:cNvPr id="6" name="Text Placeholder 19">
            <a:extLst>
              <a:ext uri="{FF2B5EF4-FFF2-40B4-BE49-F238E27FC236}">
                <a16:creationId xmlns:a16="http://schemas.microsoft.com/office/drawing/2014/main" id="{8E4B35C4-4182-94AA-FE6D-E0C217538856}"/>
              </a:ext>
            </a:extLst>
          </p:cNvPr>
          <p:cNvSpPr>
            <a:spLocks noGrp="1"/>
          </p:cNvSpPr>
          <p:nvPr>
            <p:ph type="body" sz="quarter" idx="13" hasCustomPrompt="1"/>
          </p:nvPr>
        </p:nvSpPr>
        <p:spPr>
          <a:xfrm>
            <a:off x="1984530" y="1921133"/>
            <a:ext cx="3333600" cy="1051200"/>
          </a:xfrm>
        </p:spPr>
        <p:txBody>
          <a:bodyPr wrap="square" anchor="ctr"/>
          <a:lstStyle>
            <a:lvl1pPr algn="l">
              <a:buNone/>
              <a:defRPr>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a:t>
            </a:r>
          </a:p>
        </p:txBody>
      </p:sp>
      <p:sp>
        <p:nvSpPr>
          <p:cNvPr id="7" name="Picture Placeholder 24">
            <a:extLst>
              <a:ext uri="{FF2B5EF4-FFF2-40B4-BE49-F238E27FC236}">
                <a16:creationId xmlns:a16="http://schemas.microsoft.com/office/drawing/2014/main" id="{DB0170A2-D1D9-5051-AB9A-D028F75591F5}"/>
              </a:ext>
            </a:extLst>
          </p:cNvPr>
          <p:cNvSpPr>
            <a:spLocks noGrp="1"/>
          </p:cNvSpPr>
          <p:nvPr>
            <p:ph type="pic" sz="quarter" idx="14" hasCustomPrompt="1"/>
          </p:nvPr>
        </p:nvSpPr>
        <p:spPr>
          <a:xfrm>
            <a:off x="550800" y="1921133"/>
            <a:ext cx="1051200" cy="1051200"/>
          </a:xfrm>
          <a:prstGeom prst="ellipse">
            <a:avLst/>
          </a:prstGeom>
        </p:spPr>
        <p:txBody>
          <a:bodyPr wrap="square"/>
          <a:lstStyle>
            <a:lvl1pPr algn="l">
              <a:defRPr sz="1100"/>
            </a:lvl1pPr>
          </a:lstStyle>
          <a:p>
            <a:r>
              <a:rPr lang="pl-PL" dirty="0"/>
              <a:t>Click on the icon to add a picture</a:t>
            </a:r>
            <a:endParaRPr lang="en-GB" dirty="0"/>
          </a:p>
        </p:txBody>
      </p:sp>
      <p:sp>
        <p:nvSpPr>
          <p:cNvPr id="12" name="Text Placeholder 19">
            <a:extLst>
              <a:ext uri="{FF2B5EF4-FFF2-40B4-BE49-F238E27FC236}">
                <a16:creationId xmlns:a16="http://schemas.microsoft.com/office/drawing/2014/main" id="{C09E565E-AF5A-59FC-0082-5941B61F0958}"/>
              </a:ext>
            </a:extLst>
          </p:cNvPr>
          <p:cNvSpPr>
            <a:spLocks noGrp="1"/>
          </p:cNvSpPr>
          <p:nvPr>
            <p:ph type="body" sz="quarter" idx="17" hasCustomPrompt="1"/>
          </p:nvPr>
        </p:nvSpPr>
        <p:spPr>
          <a:xfrm>
            <a:off x="1984530" y="3242046"/>
            <a:ext cx="3333600" cy="1051200"/>
          </a:xfrm>
        </p:spPr>
        <p:txBody>
          <a:bodyPr wrap="square" anchor="ctr"/>
          <a:lstStyle>
            <a:lvl1pPr algn="l">
              <a:buNone/>
              <a:defRPr>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a:t>
            </a:r>
          </a:p>
        </p:txBody>
      </p:sp>
      <p:sp>
        <p:nvSpPr>
          <p:cNvPr id="13" name="Picture Placeholder 24">
            <a:extLst>
              <a:ext uri="{FF2B5EF4-FFF2-40B4-BE49-F238E27FC236}">
                <a16:creationId xmlns:a16="http://schemas.microsoft.com/office/drawing/2014/main" id="{3C0A61C6-EE25-9063-9BA4-4E95AD0FA049}"/>
              </a:ext>
            </a:extLst>
          </p:cNvPr>
          <p:cNvSpPr>
            <a:spLocks noGrp="1"/>
          </p:cNvSpPr>
          <p:nvPr>
            <p:ph type="pic" sz="quarter" idx="18" hasCustomPrompt="1"/>
          </p:nvPr>
        </p:nvSpPr>
        <p:spPr>
          <a:xfrm>
            <a:off x="550800" y="3242046"/>
            <a:ext cx="1051200" cy="1051200"/>
          </a:xfrm>
          <a:prstGeom prst="ellipse">
            <a:avLst/>
          </a:prstGeom>
        </p:spPr>
        <p:txBody>
          <a:bodyPr wrap="square"/>
          <a:lstStyle>
            <a:lvl1pPr algn="l">
              <a:defRPr sz="1100"/>
            </a:lvl1pPr>
          </a:lstStyle>
          <a:p>
            <a:r>
              <a:rPr lang="pl-PL" dirty="0"/>
              <a:t>Click on the icon to add a picture</a:t>
            </a:r>
            <a:endParaRPr lang="en-GB" dirty="0"/>
          </a:p>
        </p:txBody>
      </p:sp>
      <p:sp>
        <p:nvSpPr>
          <p:cNvPr id="15" name="Text Placeholder 19">
            <a:extLst>
              <a:ext uri="{FF2B5EF4-FFF2-40B4-BE49-F238E27FC236}">
                <a16:creationId xmlns:a16="http://schemas.microsoft.com/office/drawing/2014/main" id="{D949CC91-6011-10F6-64F3-0930554F8D79}"/>
              </a:ext>
            </a:extLst>
          </p:cNvPr>
          <p:cNvSpPr>
            <a:spLocks noGrp="1"/>
          </p:cNvSpPr>
          <p:nvPr>
            <p:ph type="body" sz="quarter" idx="19" hasCustomPrompt="1"/>
          </p:nvPr>
        </p:nvSpPr>
        <p:spPr>
          <a:xfrm>
            <a:off x="1984530" y="4562959"/>
            <a:ext cx="3333600" cy="1051200"/>
          </a:xfrm>
        </p:spPr>
        <p:txBody>
          <a:bodyPr wrap="square" anchor="ctr"/>
          <a:lstStyle>
            <a:lvl1pPr algn="l">
              <a:buNone/>
              <a:defRPr>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a:t>
            </a:r>
          </a:p>
        </p:txBody>
      </p:sp>
      <p:sp>
        <p:nvSpPr>
          <p:cNvPr id="16" name="Picture Placeholder 24">
            <a:extLst>
              <a:ext uri="{FF2B5EF4-FFF2-40B4-BE49-F238E27FC236}">
                <a16:creationId xmlns:a16="http://schemas.microsoft.com/office/drawing/2014/main" id="{6993F083-99F4-37F4-F73B-A9FCE8B943A7}"/>
              </a:ext>
            </a:extLst>
          </p:cNvPr>
          <p:cNvSpPr>
            <a:spLocks noGrp="1"/>
          </p:cNvSpPr>
          <p:nvPr>
            <p:ph type="pic" sz="quarter" idx="20" hasCustomPrompt="1"/>
          </p:nvPr>
        </p:nvSpPr>
        <p:spPr>
          <a:xfrm>
            <a:off x="550800" y="4562959"/>
            <a:ext cx="1051200" cy="1051200"/>
          </a:xfrm>
          <a:prstGeom prst="ellipse">
            <a:avLst/>
          </a:prstGeom>
        </p:spPr>
        <p:txBody>
          <a:bodyPr wrap="square"/>
          <a:lstStyle>
            <a:lvl1pPr algn="l">
              <a:defRPr sz="1100"/>
            </a:lvl1pPr>
          </a:lstStyle>
          <a:p>
            <a:r>
              <a:rPr lang="pl-PL" dirty="0"/>
              <a:t>Click on the icon to add a picture</a:t>
            </a:r>
            <a:endParaRPr lang="en-GB" dirty="0"/>
          </a:p>
        </p:txBody>
      </p:sp>
      <p:sp>
        <p:nvSpPr>
          <p:cNvPr id="14" name="Text Placeholder 19">
            <a:extLst>
              <a:ext uri="{FF2B5EF4-FFF2-40B4-BE49-F238E27FC236}">
                <a16:creationId xmlns:a16="http://schemas.microsoft.com/office/drawing/2014/main" id="{BAFFEB6C-C68C-11F7-ACBE-74DDDD8952AF}"/>
              </a:ext>
            </a:extLst>
          </p:cNvPr>
          <p:cNvSpPr>
            <a:spLocks noGrp="1"/>
          </p:cNvSpPr>
          <p:nvPr>
            <p:ph type="body" sz="quarter" idx="21" hasCustomPrompt="1"/>
          </p:nvPr>
        </p:nvSpPr>
        <p:spPr>
          <a:xfrm>
            <a:off x="7892130" y="1921133"/>
            <a:ext cx="3333600" cy="1051200"/>
          </a:xfrm>
        </p:spPr>
        <p:txBody>
          <a:bodyPr wrap="square" anchor="ctr"/>
          <a:lstStyle>
            <a:lvl1pPr algn="l">
              <a:buNone/>
              <a:defRPr>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a:t>
            </a:r>
          </a:p>
        </p:txBody>
      </p:sp>
      <p:sp>
        <p:nvSpPr>
          <p:cNvPr id="17" name="Picture Placeholder 24">
            <a:extLst>
              <a:ext uri="{FF2B5EF4-FFF2-40B4-BE49-F238E27FC236}">
                <a16:creationId xmlns:a16="http://schemas.microsoft.com/office/drawing/2014/main" id="{3259F79E-7053-4A47-B00A-7CB5BEEBDD24}"/>
              </a:ext>
            </a:extLst>
          </p:cNvPr>
          <p:cNvSpPr>
            <a:spLocks noGrp="1"/>
          </p:cNvSpPr>
          <p:nvPr>
            <p:ph type="pic" sz="quarter" idx="22" hasCustomPrompt="1"/>
          </p:nvPr>
        </p:nvSpPr>
        <p:spPr>
          <a:xfrm>
            <a:off x="6458400" y="1921133"/>
            <a:ext cx="1051200" cy="1051200"/>
          </a:xfrm>
          <a:prstGeom prst="ellipse">
            <a:avLst/>
          </a:prstGeom>
        </p:spPr>
        <p:txBody>
          <a:bodyPr wrap="square"/>
          <a:lstStyle>
            <a:lvl1pPr algn="l">
              <a:defRPr sz="1100"/>
            </a:lvl1pPr>
          </a:lstStyle>
          <a:p>
            <a:r>
              <a:rPr lang="pl-PL" dirty="0"/>
              <a:t>Click on the icon to add a picture</a:t>
            </a:r>
            <a:endParaRPr lang="en-GB" dirty="0"/>
          </a:p>
        </p:txBody>
      </p:sp>
      <p:sp>
        <p:nvSpPr>
          <p:cNvPr id="22" name="Text Placeholder 19">
            <a:extLst>
              <a:ext uri="{FF2B5EF4-FFF2-40B4-BE49-F238E27FC236}">
                <a16:creationId xmlns:a16="http://schemas.microsoft.com/office/drawing/2014/main" id="{9C6FD7ED-F171-AC52-2D86-22904480032B}"/>
              </a:ext>
            </a:extLst>
          </p:cNvPr>
          <p:cNvSpPr>
            <a:spLocks noGrp="1"/>
          </p:cNvSpPr>
          <p:nvPr>
            <p:ph type="body" sz="quarter" idx="23" hasCustomPrompt="1"/>
          </p:nvPr>
        </p:nvSpPr>
        <p:spPr>
          <a:xfrm>
            <a:off x="7892130" y="3242046"/>
            <a:ext cx="3333600" cy="1051200"/>
          </a:xfrm>
        </p:spPr>
        <p:txBody>
          <a:bodyPr wrap="square" anchor="ctr"/>
          <a:lstStyle>
            <a:lvl1pPr algn="l">
              <a:buNone/>
              <a:defRPr>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a:t>
            </a:r>
          </a:p>
        </p:txBody>
      </p:sp>
      <p:sp>
        <p:nvSpPr>
          <p:cNvPr id="23" name="Picture Placeholder 24">
            <a:extLst>
              <a:ext uri="{FF2B5EF4-FFF2-40B4-BE49-F238E27FC236}">
                <a16:creationId xmlns:a16="http://schemas.microsoft.com/office/drawing/2014/main" id="{0D930374-18A3-2064-6078-464F0C93C298}"/>
              </a:ext>
            </a:extLst>
          </p:cNvPr>
          <p:cNvSpPr>
            <a:spLocks noGrp="1"/>
          </p:cNvSpPr>
          <p:nvPr>
            <p:ph type="pic" sz="quarter" idx="24" hasCustomPrompt="1"/>
          </p:nvPr>
        </p:nvSpPr>
        <p:spPr>
          <a:xfrm>
            <a:off x="6458400" y="3242046"/>
            <a:ext cx="1051200" cy="1051200"/>
          </a:xfrm>
          <a:prstGeom prst="ellipse">
            <a:avLst/>
          </a:prstGeom>
        </p:spPr>
        <p:txBody>
          <a:bodyPr wrap="square"/>
          <a:lstStyle>
            <a:lvl1pPr algn="l">
              <a:defRPr sz="1100"/>
            </a:lvl1pPr>
          </a:lstStyle>
          <a:p>
            <a:r>
              <a:rPr lang="pl-PL" dirty="0"/>
              <a:t>Click on the icon to add a picture</a:t>
            </a:r>
            <a:endParaRPr lang="en-GB" dirty="0"/>
          </a:p>
        </p:txBody>
      </p:sp>
      <p:sp>
        <p:nvSpPr>
          <p:cNvPr id="24" name="Text Placeholder 19">
            <a:extLst>
              <a:ext uri="{FF2B5EF4-FFF2-40B4-BE49-F238E27FC236}">
                <a16:creationId xmlns:a16="http://schemas.microsoft.com/office/drawing/2014/main" id="{950C7885-C665-3C67-60D8-68E22E448DC2}"/>
              </a:ext>
            </a:extLst>
          </p:cNvPr>
          <p:cNvSpPr>
            <a:spLocks noGrp="1"/>
          </p:cNvSpPr>
          <p:nvPr>
            <p:ph type="body" sz="quarter" idx="25" hasCustomPrompt="1"/>
          </p:nvPr>
        </p:nvSpPr>
        <p:spPr>
          <a:xfrm>
            <a:off x="7892130" y="4562959"/>
            <a:ext cx="3333600" cy="1051200"/>
          </a:xfrm>
        </p:spPr>
        <p:txBody>
          <a:bodyPr wrap="square" anchor="ctr"/>
          <a:lstStyle>
            <a:lvl1pPr algn="l">
              <a:buNone/>
              <a:defRPr>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a:t>
            </a:r>
          </a:p>
        </p:txBody>
      </p:sp>
      <p:sp>
        <p:nvSpPr>
          <p:cNvPr id="25" name="Picture Placeholder 24">
            <a:extLst>
              <a:ext uri="{FF2B5EF4-FFF2-40B4-BE49-F238E27FC236}">
                <a16:creationId xmlns:a16="http://schemas.microsoft.com/office/drawing/2014/main" id="{3979BFB2-8851-6C53-8710-838A9CA1895F}"/>
              </a:ext>
            </a:extLst>
          </p:cNvPr>
          <p:cNvSpPr>
            <a:spLocks noGrp="1"/>
          </p:cNvSpPr>
          <p:nvPr>
            <p:ph type="pic" sz="quarter" idx="26" hasCustomPrompt="1"/>
          </p:nvPr>
        </p:nvSpPr>
        <p:spPr>
          <a:xfrm>
            <a:off x="6458400" y="4562959"/>
            <a:ext cx="1051200" cy="1051200"/>
          </a:xfrm>
          <a:prstGeom prst="ellipse">
            <a:avLst/>
          </a:prstGeom>
        </p:spPr>
        <p:txBody>
          <a:bodyPr wrap="square"/>
          <a:lstStyle>
            <a:lvl1pPr algn="l">
              <a:defRPr sz="1100"/>
            </a:lvl1pPr>
          </a:lstStyle>
          <a:p>
            <a:r>
              <a:rPr lang="pl-PL" dirty="0"/>
              <a:t>Click on the icon to add a picture</a:t>
            </a:r>
            <a:endParaRPr lang="en-GB" dirty="0"/>
          </a:p>
        </p:txBody>
      </p:sp>
    </p:spTree>
    <p:extLst>
      <p:ext uri="{BB962C8B-B14F-4D97-AF65-F5344CB8AC3E}">
        <p14:creationId xmlns:p14="http://schemas.microsoft.com/office/powerpoint/2010/main" val="39524062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9 Team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2276-3DDA-B4F8-D438-A7A35C7625A0}"/>
              </a:ext>
            </a:extLst>
          </p:cNvPr>
          <p:cNvSpPr>
            <a:spLocks noGrp="1"/>
          </p:cNvSpPr>
          <p:nvPr>
            <p:ph type="title" hasCustomPrompt="1"/>
          </p:nvPr>
        </p:nvSpPr>
        <p:spPr>
          <a:xfrm>
            <a:off x="550800" y="464400"/>
            <a:ext cx="11091600" cy="1051200"/>
          </a:xfrm>
        </p:spPr>
        <p:txBody>
          <a:bodyPr/>
          <a:lstStyle>
            <a:lvl1pPr>
              <a:defRPr/>
            </a:lvl1pPr>
          </a:lstStyle>
          <a:p>
            <a:r>
              <a:rPr lang="en-US" dirty="0"/>
              <a:t>Your title goes here</a:t>
            </a:r>
            <a:endParaRPr lang="en-GB" dirty="0"/>
          </a:p>
        </p:txBody>
      </p:sp>
      <p:sp>
        <p:nvSpPr>
          <p:cNvPr id="3" name="Date Placeholder 2">
            <a:extLst>
              <a:ext uri="{FF2B5EF4-FFF2-40B4-BE49-F238E27FC236}">
                <a16:creationId xmlns:a16="http://schemas.microsoft.com/office/drawing/2014/main" id="{BFF2A5DF-1174-FF22-AF22-7A21B0431340}"/>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CEDFE6C8-D1A5-A395-B736-E32B21DC7C88}"/>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AD3C4950-2987-1750-D17F-B110AA05B15E}"/>
              </a:ext>
            </a:extLst>
          </p:cNvPr>
          <p:cNvSpPr>
            <a:spLocks noGrp="1"/>
          </p:cNvSpPr>
          <p:nvPr>
            <p:ph type="sldNum" sz="quarter" idx="12"/>
          </p:nvPr>
        </p:nvSpPr>
        <p:spPr/>
        <p:txBody>
          <a:bodyPr/>
          <a:lstStyle/>
          <a:p>
            <a:fld id="{1E8D132F-CB07-4565-AFAB-8119C0738F44}" type="slidenum">
              <a:rPr lang="en-GB" smtClean="0"/>
              <a:pPr/>
              <a:t>‹#›</a:t>
            </a:fld>
            <a:endParaRPr lang="en-GB"/>
          </a:p>
        </p:txBody>
      </p:sp>
      <p:sp>
        <p:nvSpPr>
          <p:cNvPr id="7" name="Picture Placeholder 24">
            <a:extLst>
              <a:ext uri="{FF2B5EF4-FFF2-40B4-BE49-F238E27FC236}">
                <a16:creationId xmlns:a16="http://schemas.microsoft.com/office/drawing/2014/main" id="{8C6A52AE-C6BB-AEDB-092A-7DCD9FBC4C48}"/>
              </a:ext>
            </a:extLst>
          </p:cNvPr>
          <p:cNvSpPr>
            <a:spLocks noGrp="1"/>
          </p:cNvSpPr>
          <p:nvPr>
            <p:ph type="pic" sz="quarter" idx="14" hasCustomPrompt="1"/>
          </p:nvPr>
        </p:nvSpPr>
        <p:spPr>
          <a:xfrm>
            <a:off x="550800" y="1921133"/>
            <a:ext cx="1051200" cy="1051200"/>
          </a:xfrm>
          <a:prstGeom prst="ellipse">
            <a:avLst/>
          </a:prstGeom>
        </p:spPr>
        <p:txBody>
          <a:bodyPr wrap="square"/>
          <a:lstStyle>
            <a:lvl1pPr algn="l">
              <a:defRPr sz="1100"/>
            </a:lvl1pPr>
          </a:lstStyle>
          <a:p>
            <a:r>
              <a:rPr lang="pl-PL" dirty="0"/>
              <a:t>Click on the icon to add a picture</a:t>
            </a:r>
            <a:endParaRPr lang="en-GB" dirty="0"/>
          </a:p>
        </p:txBody>
      </p:sp>
      <p:sp>
        <p:nvSpPr>
          <p:cNvPr id="9" name="Picture Placeholder 24">
            <a:extLst>
              <a:ext uri="{FF2B5EF4-FFF2-40B4-BE49-F238E27FC236}">
                <a16:creationId xmlns:a16="http://schemas.microsoft.com/office/drawing/2014/main" id="{B47E0C58-54A0-89FB-B16C-754E2CA71392}"/>
              </a:ext>
            </a:extLst>
          </p:cNvPr>
          <p:cNvSpPr>
            <a:spLocks noGrp="1"/>
          </p:cNvSpPr>
          <p:nvPr>
            <p:ph type="pic" sz="quarter" idx="18" hasCustomPrompt="1"/>
          </p:nvPr>
        </p:nvSpPr>
        <p:spPr>
          <a:xfrm>
            <a:off x="550800" y="3242046"/>
            <a:ext cx="1051200" cy="1051200"/>
          </a:xfrm>
          <a:prstGeom prst="ellipse">
            <a:avLst/>
          </a:prstGeom>
        </p:spPr>
        <p:txBody>
          <a:bodyPr wrap="square"/>
          <a:lstStyle>
            <a:lvl1pPr algn="l">
              <a:defRPr sz="1100"/>
            </a:lvl1pPr>
          </a:lstStyle>
          <a:p>
            <a:r>
              <a:rPr lang="pl-PL" dirty="0"/>
              <a:t>Click on the icon to add a picture</a:t>
            </a:r>
            <a:endParaRPr lang="en-GB" dirty="0"/>
          </a:p>
        </p:txBody>
      </p:sp>
      <p:sp>
        <p:nvSpPr>
          <p:cNvPr id="11" name="Picture Placeholder 24">
            <a:extLst>
              <a:ext uri="{FF2B5EF4-FFF2-40B4-BE49-F238E27FC236}">
                <a16:creationId xmlns:a16="http://schemas.microsoft.com/office/drawing/2014/main" id="{DF582D08-809C-525E-2D1D-D11C2F5174F6}"/>
              </a:ext>
            </a:extLst>
          </p:cNvPr>
          <p:cNvSpPr>
            <a:spLocks noGrp="1"/>
          </p:cNvSpPr>
          <p:nvPr>
            <p:ph type="pic" sz="quarter" idx="20" hasCustomPrompt="1"/>
          </p:nvPr>
        </p:nvSpPr>
        <p:spPr>
          <a:xfrm>
            <a:off x="550800" y="4562959"/>
            <a:ext cx="1051200" cy="1051200"/>
          </a:xfrm>
          <a:prstGeom prst="ellipse">
            <a:avLst/>
          </a:prstGeom>
        </p:spPr>
        <p:txBody>
          <a:bodyPr wrap="square"/>
          <a:lstStyle>
            <a:lvl1pPr algn="l">
              <a:defRPr sz="1100"/>
            </a:lvl1pPr>
          </a:lstStyle>
          <a:p>
            <a:r>
              <a:rPr lang="pl-PL" dirty="0"/>
              <a:t>Click on the icon to add a picture</a:t>
            </a:r>
            <a:endParaRPr lang="en-GB" dirty="0"/>
          </a:p>
        </p:txBody>
      </p:sp>
      <p:sp>
        <p:nvSpPr>
          <p:cNvPr id="30" name="Text Placeholder 19">
            <a:extLst>
              <a:ext uri="{FF2B5EF4-FFF2-40B4-BE49-F238E27FC236}">
                <a16:creationId xmlns:a16="http://schemas.microsoft.com/office/drawing/2014/main" id="{481D1161-2377-0E71-325E-0728B82DEB1F}"/>
              </a:ext>
            </a:extLst>
          </p:cNvPr>
          <p:cNvSpPr>
            <a:spLocks noGrp="1"/>
          </p:cNvSpPr>
          <p:nvPr>
            <p:ph type="body" sz="quarter" idx="33" hasCustomPrompt="1"/>
          </p:nvPr>
        </p:nvSpPr>
        <p:spPr>
          <a:xfrm>
            <a:off x="1984530" y="1921133"/>
            <a:ext cx="1936800" cy="1051200"/>
          </a:xfrm>
        </p:spPr>
        <p:txBody>
          <a:bodyPr wrap="square" anchor="ctr"/>
          <a:lstStyle>
            <a:lvl1pPr algn="l">
              <a:buNone/>
              <a:defRPr sz="1000">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a:t>
            </a:r>
          </a:p>
        </p:txBody>
      </p:sp>
      <p:sp>
        <p:nvSpPr>
          <p:cNvPr id="31" name="Text Placeholder 19">
            <a:extLst>
              <a:ext uri="{FF2B5EF4-FFF2-40B4-BE49-F238E27FC236}">
                <a16:creationId xmlns:a16="http://schemas.microsoft.com/office/drawing/2014/main" id="{E63E3063-867F-D2BA-ABBF-A13E9EB97FBA}"/>
              </a:ext>
            </a:extLst>
          </p:cNvPr>
          <p:cNvSpPr>
            <a:spLocks noGrp="1"/>
          </p:cNvSpPr>
          <p:nvPr>
            <p:ph type="body" sz="quarter" idx="17" hasCustomPrompt="1"/>
          </p:nvPr>
        </p:nvSpPr>
        <p:spPr>
          <a:xfrm>
            <a:off x="1984530" y="3242046"/>
            <a:ext cx="1936800" cy="1051200"/>
          </a:xfrm>
        </p:spPr>
        <p:txBody>
          <a:bodyPr wrap="square" anchor="ctr"/>
          <a:lstStyle>
            <a:lvl1pPr algn="l">
              <a:buNone/>
              <a:defRPr sz="1000">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a:t>
            </a:r>
          </a:p>
        </p:txBody>
      </p:sp>
      <p:sp>
        <p:nvSpPr>
          <p:cNvPr id="32" name="Text Placeholder 19">
            <a:extLst>
              <a:ext uri="{FF2B5EF4-FFF2-40B4-BE49-F238E27FC236}">
                <a16:creationId xmlns:a16="http://schemas.microsoft.com/office/drawing/2014/main" id="{24627467-A626-D502-A34F-2064851B7622}"/>
              </a:ext>
            </a:extLst>
          </p:cNvPr>
          <p:cNvSpPr>
            <a:spLocks noGrp="1"/>
          </p:cNvSpPr>
          <p:nvPr>
            <p:ph type="body" sz="quarter" idx="19" hasCustomPrompt="1"/>
          </p:nvPr>
        </p:nvSpPr>
        <p:spPr>
          <a:xfrm>
            <a:off x="1984530" y="4562959"/>
            <a:ext cx="1936800" cy="1051200"/>
          </a:xfrm>
        </p:spPr>
        <p:txBody>
          <a:bodyPr wrap="square" anchor="ctr"/>
          <a:lstStyle>
            <a:lvl1pPr algn="l">
              <a:buNone/>
              <a:defRPr sz="1000">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a:t>
            </a:r>
          </a:p>
        </p:txBody>
      </p:sp>
      <p:sp>
        <p:nvSpPr>
          <p:cNvPr id="33" name="Picture Placeholder 24">
            <a:extLst>
              <a:ext uri="{FF2B5EF4-FFF2-40B4-BE49-F238E27FC236}">
                <a16:creationId xmlns:a16="http://schemas.microsoft.com/office/drawing/2014/main" id="{256DB2BC-5A58-FC97-8D60-0D95F674C62B}"/>
              </a:ext>
            </a:extLst>
          </p:cNvPr>
          <p:cNvSpPr>
            <a:spLocks noGrp="1"/>
          </p:cNvSpPr>
          <p:nvPr>
            <p:ph type="pic" sz="quarter" idx="34" hasCustomPrompt="1"/>
          </p:nvPr>
        </p:nvSpPr>
        <p:spPr>
          <a:xfrm>
            <a:off x="4413085" y="1921133"/>
            <a:ext cx="1051200" cy="1051200"/>
          </a:xfrm>
          <a:prstGeom prst="ellipse">
            <a:avLst/>
          </a:prstGeom>
        </p:spPr>
        <p:txBody>
          <a:bodyPr wrap="square"/>
          <a:lstStyle>
            <a:lvl1pPr algn="l">
              <a:defRPr sz="1100"/>
            </a:lvl1pPr>
          </a:lstStyle>
          <a:p>
            <a:r>
              <a:rPr lang="pl-PL" dirty="0"/>
              <a:t>Click on the icon to add a picture</a:t>
            </a:r>
            <a:endParaRPr lang="en-GB" dirty="0"/>
          </a:p>
        </p:txBody>
      </p:sp>
      <p:sp>
        <p:nvSpPr>
          <p:cNvPr id="34" name="Picture Placeholder 24">
            <a:extLst>
              <a:ext uri="{FF2B5EF4-FFF2-40B4-BE49-F238E27FC236}">
                <a16:creationId xmlns:a16="http://schemas.microsoft.com/office/drawing/2014/main" id="{BA7E199B-74C1-D452-3A9D-E0B766FC5504}"/>
              </a:ext>
            </a:extLst>
          </p:cNvPr>
          <p:cNvSpPr>
            <a:spLocks noGrp="1"/>
          </p:cNvSpPr>
          <p:nvPr>
            <p:ph type="pic" sz="quarter" idx="35" hasCustomPrompt="1"/>
          </p:nvPr>
        </p:nvSpPr>
        <p:spPr>
          <a:xfrm>
            <a:off x="4413085" y="3242046"/>
            <a:ext cx="1051200" cy="1051200"/>
          </a:xfrm>
          <a:prstGeom prst="ellipse">
            <a:avLst/>
          </a:prstGeom>
        </p:spPr>
        <p:txBody>
          <a:bodyPr wrap="square"/>
          <a:lstStyle>
            <a:lvl1pPr algn="l">
              <a:defRPr sz="1100"/>
            </a:lvl1pPr>
          </a:lstStyle>
          <a:p>
            <a:r>
              <a:rPr lang="pl-PL" dirty="0"/>
              <a:t>Click on the icon to add a picture</a:t>
            </a:r>
            <a:endParaRPr lang="en-GB" dirty="0"/>
          </a:p>
        </p:txBody>
      </p:sp>
      <p:sp>
        <p:nvSpPr>
          <p:cNvPr id="35" name="Picture Placeholder 24">
            <a:extLst>
              <a:ext uri="{FF2B5EF4-FFF2-40B4-BE49-F238E27FC236}">
                <a16:creationId xmlns:a16="http://schemas.microsoft.com/office/drawing/2014/main" id="{A22DC690-7783-53FB-B8FC-0E509EE3CDF9}"/>
              </a:ext>
            </a:extLst>
          </p:cNvPr>
          <p:cNvSpPr>
            <a:spLocks noGrp="1"/>
          </p:cNvSpPr>
          <p:nvPr>
            <p:ph type="pic" sz="quarter" idx="36" hasCustomPrompt="1"/>
          </p:nvPr>
        </p:nvSpPr>
        <p:spPr>
          <a:xfrm>
            <a:off x="4413085" y="4562959"/>
            <a:ext cx="1051200" cy="1051200"/>
          </a:xfrm>
          <a:prstGeom prst="ellipse">
            <a:avLst/>
          </a:prstGeom>
        </p:spPr>
        <p:txBody>
          <a:bodyPr wrap="square"/>
          <a:lstStyle>
            <a:lvl1pPr algn="l">
              <a:defRPr sz="1100"/>
            </a:lvl1pPr>
          </a:lstStyle>
          <a:p>
            <a:r>
              <a:rPr lang="pl-PL" dirty="0"/>
              <a:t>Click on the icon to add a picture</a:t>
            </a:r>
            <a:endParaRPr lang="en-GB" dirty="0"/>
          </a:p>
        </p:txBody>
      </p:sp>
      <p:sp>
        <p:nvSpPr>
          <p:cNvPr id="36" name="Text Placeholder 19">
            <a:extLst>
              <a:ext uri="{FF2B5EF4-FFF2-40B4-BE49-F238E27FC236}">
                <a16:creationId xmlns:a16="http://schemas.microsoft.com/office/drawing/2014/main" id="{72109A5D-3EB2-FCF9-8462-19ABF34F8CAD}"/>
              </a:ext>
            </a:extLst>
          </p:cNvPr>
          <p:cNvSpPr>
            <a:spLocks noGrp="1"/>
          </p:cNvSpPr>
          <p:nvPr>
            <p:ph type="body" sz="quarter" idx="37" hasCustomPrompt="1"/>
          </p:nvPr>
        </p:nvSpPr>
        <p:spPr>
          <a:xfrm>
            <a:off x="5845065" y="1921133"/>
            <a:ext cx="1936800" cy="1051200"/>
          </a:xfrm>
        </p:spPr>
        <p:txBody>
          <a:bodyPr wrap="square" anchor="ctr"/>
          <a:lstStyle>
            <a:lvl1pPr algn="l">
              <a:buNone/>
              <a:defRPr sz="1000">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a:t>
            </a:r>
          </a:p>
        </p:txBody>
      </p:sp>
      <p:sp>
        <p:nvSpPr>
          <p:cNvPr id="37" name="Text Placeholder 19">
            <a:extLst>
              <a:ext uri="{FF2B5EF4-FFF2-40B4-BE49-F238E27FC236}">
                <a16:creationId xmlns:a16="http://schemas.microsoft.com/office/drawing/2014/main" id="{466DFCCE-9F59-7E9D-0199-2F112DAB9CCF}"/>
              </a:ext>
            </a:extLst>
          </p:cNvPr>
          <p:cNvSpPr>
            <a:spLocks noGrp="1"/>
          </p:cNvSpPr>
          <p:nvPr>
            <p:ph type="body" sz="quarter" idx="38" hasCustomPrompt="1"/>
          </p:nvPr>
        </p:nvSpPr>
        <p:spPr>
          <a:xfrm>
            <a:off x="5845065" y="3242046"/>
            <a:ext cx="1936800" cy="1051200"/>
          </a:xfrm>
        </p:spPr>
        <p:txBody>
          <a:bodyPr wrap="square" anchor="ctr"/>
          <a:lstStyle>
            <a:lvl1pPr algn="l">
              <a:buNone/>
              <a:defRPr sz="1000">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a:t>
            </a:r>
          </a:p>
        </p:txBody>
      </p:sp>
      <p:sp>
        <p:nvSpPr>
          <p:cNvPr id="38" name="Text Placeholder 19">
            <a:extLst>
              <a:ext uri="{FF2B5EF4-FFF2-40B4-BE49-F238E27FC236}">
                <a16:creationId xmlns:a16="http://schemas.microsoft.com/office/drawing/2014/main" id="{BBF7939B-FBD2-3281-4F86-01DF9EFBE8B6}"/>
              </a:ext>
            </a:extLst>
          </p:cNvPr>
          <p:cNvSpPr>
            <a:spLocks noGrp="1"/>
          </p:cNvSpPr>
          <p:nvPr>
            <p:ph type="body" sz="quarter" idx="39" hasCustomPrompt="1"/>
          </p:nvPr>
        </p:nvSpPr>
        <p:spPr>
          <a:xfrm>
            <a:off x="5845065" y="4562959"/>
            <a:ext cx="1936800" cy="1051200"/>
          </a:xfrm>
        </p:spPr>
        <p:txBody>
          <a:bodyPr wrap="square" anchor="ctr"/>
          <a:lstStyle>
            <a:lvl1pPr algn="l">
              <a:buNone/>
              <a:defRPr sz="1000">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a:t>
            </a:r>
          </a:p>
        </p:txBody>
      </p:sp>
      <p:sp>
        <p:nvSpPr>
          <p:cNvPr id="43" name="Picture Placeholder 24">
            <a:extLst>
              <a:ext uri="{FF2B5EF4-FFF2-40B4-BE49-F238E27FC236}">
                <a16:creationId xmlns:a16="http://schemas.microsoft.com/office/drawing/2014/main" id="{D2E7F9A2-434A-2F00-C642-17B5D9FE2086}"/>
              </a:ext>
            </a:extLst>
          </p:cNvPr>
          <p:cNvSpPr>
            <a:spLocks noGrp="1"/>
          </p:cNvSpPr>
          <p:nvPr>
            <p:ph type="pic" sz="quarter" idx="40" hasCustomPrompt="1"/>
          </p:nvPr>
        </p:nvSpPr>
        <p:spPr>
          <a:xfrm>
            <a:off x="8275370" y="1921133"/>
            <a:ext cx="1051200" cy="1051200"/>
          </a:xfrm>
          <a:prstGeom prst="ellipse">
            <a:avLst/>
          </a:prstGeom>
        </p:spPr>
        <p:txBody>
          <a:bodyPr wrap="square"/>
          <a:lstStyle>
            <a:lvl1pPr algn="l">
              <a:defRPr sz="1100"/>
            </a:lvl1pPr>
          </a:lstStyle>
          <a:p>
            <a:r>
              <a:rPr lang="pl-PL" dirty="0"/>
              <a:t>Click on the icon to add a picture</a:t>
            </a:r>
            <a:endParaRPr lang="en-GB" dirty="0"/>
          </a:p>
        </p:txBody>
      </p:sp>
      <p:sp>
        <p:nvSpPr>
          <p:cNvPr id="44" name="Picture Placeholder 24">
            <a:extLst>
              <a:ext uri="{FF2B5EF4-FFF2-40B4-BE49-F238E27FC236}">
                <a16:creationId xmlns:a16="http://schemas.microsoft.com/office/drawing/2014/main" id="{A66F9987-C7CA-5F4D-E74B-7C634444751A}"/>
              </a:ext>
            </a:extLst>
          </p:cNvPr>
          <p:cNvSpPr>
            <a:spLocks noGrp="1"/>
          </p:cNvSpPr>
          <p:nvPr>
            <p:ph type="pic" sz="quarter" idx="41" hasCustomPrompt="1"/>
          </p:nvPr>
        </p:nvSpPr>
        <p:spPr>
          <a:xfrm>
            <a:off x="8275370" y="3242046"/>
            <a:ext cx="1051200" cy="1051200"/>
          </a:xfrm>
          <a:prstGeom prst="ellipse">
            <a:avLst/>
          </a:prstGeom>
        </p:spPr>
        <p:txBody>
          <a:bodyPr wrap="square"/>
          <a:lstStyle>
            <a:lvl1pPr algn="l">
              <a:defRPr sz="1100"/>
            </a:lvl1pPr>
          </a:lstStyle>
          <a:p>
            <a:r>
              <a:rPr lang="pl-PL" dirty="0"/>
              <a:t>Click on the icon to add a picture</a:t>
            </a:r>
            <a:endParaRPr lang="en-GB" dirty="0"/>
          </a:p>
        </p:txBody>
      </p:sp>
      <p:sp>
        <p:nvSpPr>
          <p:cNvPr id="45" name="Picture Placeholder 24">
            <a:extLst>
              <a:ext uri="{FF2B5EF4-FFF2-40B4-BE49-F238E27FC236}">
                <a16:creationId xmlns:a16="http://schemas.microsoft.com/office/drawing/2014/main" id="{6505C6F8-493C-CE11-09BD-4BD537B246A2}"/>
              </a:ext>
            </a:extLst>
          </p:cNvPr>
          <p:cNvSpPr>
            <a:spLocks noGrp="1"/>
          </p:cNvSpPr>
          <p:nvPr>
            <p:ph type="pic" sz="quarter" idx="42" hasCustomPrompt="1"/>
          </p:nvPr>
        </p:nvSpPr>
        <p:spPr>
          <a:xfrm>
            <a:off x="8275370" y="4562959"/>
            <a:ext cx="1051200" cy="1051200"/>
          </a:xfrm>
          <a:prstGeom prst="ellipse">
            <a:avLst/>
          </a:prstGeom>
        </p:spPr>
        <p:txBody>
          <a:bodyPr wrap="square"/>
          <a:lstStyle>
            <a:lvl1pPr algn="l">
              <a:defRPr sz="1100"/>
            </a:lvl1pPr>
          </a:lstStyle>
          <a:p>
            <a:r>
              <a:rPr lang="pl-PL" dirty="0"/>
              <a:t>Click on the icon to add a picture</a:t>
            </a:r>
            <a:endParaRPr lang="en-GB" dirty="0"/>
          </a:p>
        </p:txBody>
      </p:sp>
      <p:sp>
        <p:nvSpPr>
          <p:cNvPr id="46" name="Text Placeholder 19">
            <a:extLst>
              <a:ext uri="{FF2B5EF4-FFF2-40B4-BE49-F238E27FC236}">
                <a16:creationId xmlns:a16="http://schemas.microsoft.com/office/drawing/2014/main" id="{B0BF6BB7-4C81-E538-1040-F67534FCEBAB}"/>
              </a:ext>
            </a:extLst>
          </p:cNvPr>
          <p:cNvSpPr>
            <a:spLocks noGrp="1"/>
          </p:cNvSpPr>
          <p:nvPr>
            <p:ph type="body" sz="quarter" idx="43" hasCustomPrompt="1"/>
          </p:nvPr>
        </p:nvSpPr>
        <p:spPr>
          <a:xfrm>
            <a:off x="9705600" y="1921133"/>
            <a:ext cx="1936800" cy="1051200"/>
          </a:xfrm>
        </p:spPr>
        <p:txBody>
          <a:bodyPr wrap="square" anchor="ctr"/>
          <a:lstStyle>
            <a:lvl1pPr algn="l">
              <a:buNone/>
              <a:defRPr sz="1000">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a:t>
            </a:r>
          </a:p>
        </p:txBody>
      </p:sp>
      <p:sp>
        <p:nvSpPr>
          <p:cNvPr id="47" name="Text Placeholder 19">
            <a:extLst>
              <a:ext uri="{FF2B5EF4-FFF2-40B4-BE49-F238E27FC236}">
                <a16:creationId xmlns:a16="http://schemas.microsoft.com/office/drawing/2014/main" id="{AC74B872-99E3-EA14-369B-27426A791DC7}"/>
              </a:ext>
            </a:extLst>
          </p:cNvPr>
          <p:cNvSpPr>
            <a:spLocks noGrp="1"/>
          </p:cNvSpPr>
          <p:nvPr>
            <p:ph type="body" sz="quarter" idx="44" hasCustomPrompt="1"/>
          </p:nvPr>
        </p:nvSpPr>
        <p:spPr>
          <a:xfrm>
            <a:off x="9705600" y="3242046"/>
            <a:ext cx="1936800" cy="1051200"/>
          </a:xfrm>
        </p:spPr>
        <p:txBody>
          <a:bodyPr wrap="square" anchor="ctr"/>
          <a:lstStyle>
            <a:lvl1pPr algn="l">
              <a:buNone/>
              <a:defRPr sz="1000">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a:t>
            </a:r>
          </a:p>
        </p:txBody>
      </p:sp>
      <p:sp>
        <p:nvSpPr>
          <p:cNvPr id="48" name="Text Placeholder 19">
            <a:extLst>
              <a:ext uri="{FF2B5EF4-FFF2-40B4-BE49-F238E27FC236}">
                <a16:creationId xmlns:a16="http://schemas.microsoft.com/office/drawing/2014/main" id="{AC942BE1-5D15-BF87-7598-D2EFF1C6463F}"/>
              </a:ext>
            </a:extLst>
          </p:cNvPr>
          <p:cNvSpPr>
            <a:spLocks noGrp="1"/>
          </p:cNvSpPr>
          <p:nvPr>
            <p:ph type="body" sz="quarter" idx="45" hasCustomPrompt="1"/>
          </p:nvPr>
        </p:nvSpPr>
        <p:spPr>
          <a:xfrm>
            <a:off x="9705600" y="4562959"/>
            <a:ext cx="1936800" cy="1051200"/>
          </a:xfrm>
        </p:spPr>
        <p:txBody>
          <a:bodyPr wrap="square" anchor="ctr"/>
          <a:lstStyle>
            <a:lvl1pPr algn="l">
              <a:buNone/>
              <a:defRPr sz="1000">
                <a:latin typeface="+mj-lt"/>
              </a:defRPr>
            </a:lvl1pPr>
            <a:lvl2pPr marL="0" indent="0">
              <a:buNone/>
              <a:defRPr/>
            </a:lvl2pPr>
            <a:lvl3pPr marL="180000" indent="0">
              <a:buNone/>
              <a:defRPr/>
            </a:lvl3pPr>
            <a:lvl4pPr marL="360000" indent="0">
              <a:buNone/>
              <a:defRPr/>
            </a:lvl4pPr>
            <a:lvl5pPr marL="540000" indent="0">
              <a:buNone/>
              <a:defRPr/>
            </a:lvl5pPr>
          </a:lstStyle>
          <a:p>
            <a:pPr lvl="0"/>
            <a:r>
              <a:rPr lang="en-US" dirty="0"/>
              <a:t>Lorem ipsum dolor sit amet, consectetuer adipiscing elit. Maecenas porttitor congue massa. Fusce posuere, magna sed pulvinar ultricies, purus lectus malesuada libero, sit amet commodo magna eros quis urna. </a:t>
            </a:r>
          </a:p>
        </p:txBody>
      </p:sp>
    </p:spTree>
    <p:extLst>
      <p:ext uri="{BB962C8B-B14F-4D97-AF65-F5344CB8AC3E}">
        <p14:creationId xmlns:p14="http://schemas.microsoft.com/office/powerpoint/2010/main" val="3532921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E18F41C-3EC1-AC61-1BA9-55FB7864035D}"/>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EEACFD65-13A5-B202-0C6C-AAA38B1CD78E}"/>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928922AD-9054-64C1-240C-DF3761B96CF3}"/>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10" name="TextBox 9">
            <a:extLst>
              <a:ext uri="{FF2B5EF4-FFF2-40B4-BE49-F238E27FC236}">
                <a16:creationId xmlns:a16="http://schemas.microsoft.com/office/drawing/2014/main" id="{1A460324-2791-1C11-ADB5-477FCDEB6F77}"/>
              </a:ext>
            </a:extLst>
          </p:cNvPr>
          <p:cNvSpPr txBox="1"/>
          <p:nvPr/>
        </p:nvSpPr>
        <p:spPr>
          <a:xfrm>
            <a:off x="3193200" y="2466000"/>
            <a:ext cx="5806077" cy="1477328"/>
          </a:xfrm>
          <a:prstGeom prst="rect">
            <a:avLst/>
          </a:prstGeom>
          <a:noFill/>
        </p:spPr>
        <p:txBody>
          <a:bodyPr wrap="none" lIns="0" tIns="0" rIns="0" bIns="0" rtlCol="0">
            <a:spAutoFit/>
          </a:bodyPr>
          <a:lstStyle/>
          <a:p>
            <a:pPr algn="ctr"/>
            <a:r>
              <a:rPr lang="pl-PL" sz="9600" dirty="0">
                <a:latin typeface="+mj-lt"/>
              </a:rPr>
              <a:t>Thank you!</a:t>
            </a:r>
            <a:endParaRPr lang="en-GB" sz="9600" dirty="0">
              <a:latin typeface="+mj-lt"/>
            </a:endParaRPr>
          </a:p>
        </p:txBody>
      </p:sp>
    </p:spTree>
    <p:extLst>
      <p:ext uri="{BB962C8B-B14F-4D97-AF65-F5344CB8AC3E}">
        <p14:creationId xmlns:p14="http://schemas.microsoft.com/office/powerpoint/2010/main" val="570068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ank you picture WH logo">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117FCF2-F635-67E2-137D-342AD2EB3EE9}"/>
              </a:ext>
            </a:extLst>
          </p:cNvPr>
          <p:cNvSpPr>
            <a:spLocks noGrp="1"/>
          </p:cNvSpPr>
          <p:nvPr>
            <p:ph type="pic" sz="quarter" idx="13" hasCustomPrompt="1"/>
          </p:nvPr>
        </p:nvSpPr>
        <p:spPr>
          <a:xfrm>
            <a:off x="0" y="0"/>
            <a:ext cx="12192000" cy="6858000"/>
          </a:xfrm>
          <a:solidFill>
            <a:schemeClr val="bg1">
              <a:lumMod val="85000"/>
            </a:schemeClr>
          </a:solidFill>
        </p:spPr>
        <p:txBody>
          <a:bodyPr wrap="square"/>
          <a:lstStyle>
            <a:lvl1pPr algn="ctr">
              <a:defRPr sz="2000"/>
            </a:lvl1pPr>
          </a:lstStyle>
          <a:p>
            <a:r>
              <a:rPr lang="pl-PL" dirty="0"/>
              <a:t>Click </a:t>
            </a:r>
            <a:r>
              <a:rPr lang="en-US" dirty="0"/>
              <a:t>on the </a:t>
            </a:r>
            <a:r>
              <a:rPr lang="pl-PL" dirty="0"/>
              <a:t>icon to add </a:t>
            </a:r>
            <a:r>
              <a:rPr lang="en-US" dirty="0"/>
              <a:t>a </a:t>
            </a:r>
            <a:r>
              <a:rPr lang="pl-PL" dirty="0"/>
              <a:t>picture</a:t>
            </a:r>
            <a:endParaRPr lang="en-GB" dirty="0"/>
          </a:p>
        </p:txBody>
      </p:sp>
      <p:sp>
        <p:nvSpPr>
          <p:cNvPr id="17" name="Text Placeholder 16">
            <a:extLst>
              <a:ext uri="{FF2B5EF4-FFF2-40B4-BE49-F238E27FC236}">
                <a16:creationId xmlns:a16="http://schemas.microsoft.com/office/drawing/2014/main" id="{106A14C3-0766-C6C3-8CEA-122D4A3AA3C3}"/>
              </a:ext>
            </a:extLst>
          </p:cNvPr>
          <p:cNvSpPr>
            <a:spLocks noGrp="1"/>
          </p:cNvSpPr>
          <p:nvPr>
            <p:ph type="body" sz="quarter" idx="16" hasCustomPrompt="1"/>
          </p:nvPr>
        </p:nvSpPr>
        <p:spPr>
          <a:xfrm>
            <a:off x="550800" y="5097600"/>
            <a:ext cx="2943113" cy="914400"/>
          </a:xfrm>
        </p:spPr>
        <p:txBody>
          <a:bodyPr anchor="b"/>
          <a:lstStyle>
            <a:lvl1pPr>
              <a:defRPr sz="4800">
                <a:solidFill>
                  <a:schemeClr val="bg1"/>
                </a:solidFill>
                <a:latin typeface="+mj-lt"/>
              </a:defRPr>
            </a:lvl1pPr>
          </a:lstStyle>
          <a:p>
            <a:pPr lvl="0"/>
            <a:r>
              <a:rPr lang="en-US" dirty="0"/>
              <a:t>Thank you!</a:t>
            </a:r>
            <a:endParaRPr lang="en-GB" dirty="0"/>
          </a:p>
        </p:txBody>
      </p:sp>
      <p:sp>
        <p:nvSpPr>
          <p:cNvPr id="18" name="Date Placeholder 17">
            <a:extLst>
              <a:ext uri="{FF2B5EF4-FFF2-40B4-BE49-F238E27FC236}">
                <a16:creationId xmlns:a16="http://schemas.microsoft.com/office/drawing/2014/main" id="{3DE34A26-941E-C6D4-9FE2-B05514FB160D}"/>
              </a:ext>
            </a:extLst>
          </p:cNvPr>
          <p:cNvSpPr>
            <a:spLocks noGrp="1"/>
          </p:cNvSpPr>
          <p:nvPr>
            <p:ph type="dt" sz="half" idx="17"/>
          </p:nvPr>
        </p:nvSpPr>
        <p:spPr/>
        <p:txBody>
          <a:bodyPr/>
          <a:lstStyle/>
          <a:p>
            <a:r>
              <a:rPr lang="lt-LT"/>
              <a:t>20/08/2024</a:t>
            </a:r>
            <a:endParaRPr lang="en-GB"/>
          </a:p>
        </p:txBody>
      </p:sp>
      <p:sp>
        <p:nvSpPr>
          <p:cNvPr id="19" name="Footer Placeholder 18">
            <a:extLst>
              <a:ext uri="{FF2B5EF4-FFF2-40B4-BE49-F238E27FC236}">
                <a16:creationId xmlns:a16="http://schemas.microsoft.com/office/drawing/2014/main" id="{504EC2CF-565E-0091-5A25-AD1FB44B7750}"/>
              </a:ext>
            </a:extLst>
          </p:cNvPr>
          <p:cNvSpPr>
            <a:spLocks noGrp="1"/>
          </p:cNvSpPr>
          <p:nvPr>
            <p:ph type="ftr" sz="quarter" idx="18"/>
          </p:nvPr>
        </p:nvSpPr>
        <p:spPr/>
        <p:txBody>
          <a:bodyPr/>
          <a:lstStyle/>
          <a:p>
            <a:r>
              <a:rPr lang="en-US"/>
              <a:t>Kazys Kupčinskas – Information class: Confidential (C3)</a:t>
            </a:r>
            <a:endParaRPr lang="en-GB"/>
          </a:p>
        </p:txBody>
      </p:sp>
      <p:sp>
        <p:nvSpPr>
          <p:cNvPr id="20" name="Slide Number Placeholder 19">
            <a:extLst>
              <a:ext uri="{FF2B5EF4-FFF2-40B4-BE49-F238E27FC236}">
                <a16:creationId xmlns:a16="http://schemas.microsoft.com/office/drawing/2014/main" id="{242A14DB-FB71-E978-0B69-F57FD61D030A}"/>
              </a:ext>
            </a:extLst>
          </p:cNvPr>
          <p:cNvSpPr>
            <a:spLocks noGrp="1"/>
          </p:cNvSpPr>
          <p:nvPr>
            <p:ph type="sldNum" sz="quarter" idx="19"/>
          </p:nvPr>
        </p:nvSpPr>
        <p:spPr/>
        <p:txBody>
          <a:bodyPr/>
          <a:lstStyle/>
          <a:p>
            <a:fld id="{1E8D132F-CB07-4565-AFAB-8119C0738F44}" type="slidenum">
              <a:rPr lang="en-GB" smtClean="0"/>
              <a:pPr/>
              <a:t>‹#›</a:t>
            </a:fld>
            <a:endParaRPr lang="en-GB"/>
          </a:p>
        </p:txBody>
      </p:sp>
      <p:sp>
        <p:nvSpPr>
          <p:cNvPr id="4" name="Text Placeholder 23">
            <a:extLst>
              <a:ext uri="{FF2B5EF4-FFF2-40B4-BE49-F238E27FC236}">
                <a16:creationId xmlns:a16="http://schemas.microsoft.com/office/drawing/2014/main" id="{374F5628-90AC-EA70-7316-10581085193B}"/>
              </a:ext>
            </a:extLst>
          </p:cNvPr>
          <p:cNvSpPr>
            <a:spLocks noGrp="1"/>
          </p:cNvSpPr>
          <p:nvPr>
            <p:ph type="body" sz="quarter" idx="14" hasCustomPrompt="1"/>
          </p:nvPr>
        </p:nvSpPr>
        <p:spPr>
          <a:xfrm>
            <a:off x="11066237" y="6269799"/>
            <a:ext cx="576163" cy="253024"/>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vl2pPr marL="0" indent="0">
              <a:buNone/>
              <a:defRPr/>
            </a:lvl2pPr>
            <a:lvl3pPr marL="180000" indent="0">
              <a:buNone/>
              <a:defRPr/>
            </a:lvl3pPr>
            <a:lvl4pPr marL="360000" indent="0">
              <a:buNone/>
              <a:defRPr/>
            </a:lvl4pPr>
            <a:lvl5pPr marL="540000" indent="0">
              <a:buNone/>
              <a:defRPr/>
            </a:lvl5pPr>
          </a:lstStyle>
          <a:p>
            <a:pPr lvl="0"/>
            <a:r>
              <a:rPr lang="en-US" dirty="0"/>
              <a:t> </a:t>
            </a:r>
            <a:endParaRPr lang="en-GB" dirty="0"/>
          </a:p>
        </p:txBody>
      </p:sp>
    </p:spTree>
    <p:extLst>
      <p:ext uri="{BB962C8B-B14F-4D97-AF65-F5344CB8AC3E}">
        <p14:creationId xmlns:p14="http://schemas.microsoft.com/office/powerpoint/2010/main" val="356025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84B9-5AC1-835F-2DBD-B4185F97DCE2}"/>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53E56B76-74C7-77A5-69AB-E596A9364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634E26-7E8D-6610-8D22-EE9B7E155A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A7A0AE53-8267-7DC0-7B6F-E05007535F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5866B9-722A-B2C3-BDD3-4927AD6B45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4AB81BB6-C2BE-45CE-47A7-80C8E9CA30A1}"/>
              </a:ext>
            </a:extLst>
          </p:cNvPr>
          <p:cNvSpPr>
            <a:spLocks noGrp="1"/>
          </p:cNvSpPr>
          <p:nvPr>
            <p:ph type="dt" sz="half" idx="10"/>
          </p:nvPr>
        </p:nvSpPr>
        <p:spPr/>
        <p:txBody>
          <a:bodyPr/>
          <a:lstStyle/>
          <a:p>
            <a:r>
              <a:rPr lang="lt-LT"/>
              <a:t>20/08/2024</a:t>
            </a:r>
          </a:p>
        </p:txBody>
      </p:sp>
      <p:sp>
        <p:nvSpPr>
          <p:cNvPr id="8" name="Footer Placeholder 7">
            <a:extLst>
              <a:ext uri="{FF2B5EF4-FFF2-40B4-BE49-F238E27FC236}">
                <a16:creationId xmlns:a16="http://schemas.microsoft.com/office/drawing/2014/main" id="{D5AACED9-B4DB-8E49-8D05-7AD6E4BD811F}"/>
              </a:ext>
            </a:extLst>
          </p:cNvPr>
          <p:cNvSpPr>
            <a:spLocks noGrp="1"/>
          </p:cNvSpPr>
          <p:nvPr>
            <p:ph type="ftr" sz="quarter" idx="11"/>
          </p:nvPr>
        </p:nvSpPr>
        <p:spPr/>
        <p:txBody>
          <a:bodyPr/>
          <a:lstStyle/>
          <a:p>
            <a:r>
              <a:rPr lang="en-US"/>
              <a:t>Kazys Kupčinskas – Information class: Confidential (C3)</a:t>
            </a:r>
            <a:endParaRPr lang="lt-LT"/>
          </a:p>
        </p:txBody>
      </p:sp>
      <p:sp>
        <p:nvSpPr>
          <p:cNvPr id="9" name="Slide Number Placeholder 8">
            <a:extLst>
              <a:ext uri="{FF2B5EF4-FFF2-40B4-BE49-F238E27FC236}">
                <a16:creationId xmlns:a16="http://schemas.microsoft.com/office/drawing/2014/main" id="{D66A6708-ACBB-9F69-8C7F-B29809B62742}"/>
              </a:ext>
            </a:extLst>
          </p:cNvPr>
          <p:cNvSpPr>
            <a:spLocks noGrp="1"/>
          </p:cNvSpPr>
          <p:nvPr>
            <p:ph type="sldNum" sz="quarter" idx="12"/>
          </p:nvPr>
        </p:nvSpPr>
        <p:spPr/>
        <p:txBody>
          <a:bodyPr/>
          <a:lstStyle/>
          <a:p>
            <a:fld id="{335DB9FE-7062-40A5-859A-030F52DEFA32}" type="slidenum">
              <a:rPr lang="lt-LT" smtClean="0"/>
              <a:t>‹#›</a:t>
            </a:fld>
            <a:endParaRPr lang="lt-LT"/>
          </a:p>
        </p:txBody>
      </p:sp>
    </p:spTree>
    <p:extLst>
      <p:ext uri="{BB962C8B-B14F-4D97-AF65-F5344CB8AC3E}">
        <p14:creationId xmlns:p14="http://schemas.microsoft.com/office/powerpoint/2010/main" val="23092247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sclaimer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A223591-65A6-A086-B16D-5663B224160F}"/>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C53ACADD-E20C-C6F3-2ABF-242FF071AFDB}"/>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2FBE6CCF-D424-92B2-2308-2AB59AD43357}"/>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7" name="TextBox 6">
            <a:extLst>
              <a:ext uri="{FF2B5EF4-FFF2-40B4-BE49-F238E27FC236}">
                <a16:creationId xmlns:a16="http://schemas.microsoft.com/office/drawing/2014/main" id="{0B706DBD-D434-5DAC-2D5A-593C36C7FE7B}"/>
              </a:ext>
            </a:extLst>
          </p:cNvPr>
          <p:cNvSpPr txBox="1"/>
          <p:nvPr/>
        </p:nvSpPr>
        <p:spPr>
          <a:xfrm>
            <a:off x="550800" y="2743568"/>
            <a:ext cx="8440799" cy="3277820"/>
          </a:xfrm>
          <a:prstGeom prst="rect">
            <a:avLst/>
          </a:prstGeom>
          <a:noFill/>
        </p:spPr>
        <p:txBody>
          <a:bodyPr wrap="square" lIns="0" tIns="0" rIns="0" bIns="0" rtlCol="0" anchor="b">
            <a:spAutoFit/>
          </a:bodyPr>
          <a:lstStyle/>
          <a:p>
            <a:pPr marL="0" indent="0">
              <a:spcBef>
                <a:spcPts val="600"/>
              </a:spcBef>
              <a:buFont typeface="Arial" panose="020B0604020202020204" pitchFamily="34" charset="0"/>
              <a:buNone/>
              <a:defRPr/>
            </a:pPr>
            <a:r>
              <a:rPr lang="en-GB" altLang="en-US" sz="1100" b="0" i="0" dirty="0">
                <a:solidFill>
                  <a:schemeClr val="tx2"/>
                </a:solidFill>
                <a:latin typeface="SEB SansSerif Book" pitchFamily="2" charset="77"/>
              </a:rPr>
              <a:t>Please note that this presentation material does not constitute a firm offer of any kind and should only be seen as a basis for further discussions. Should any firm offer be communicated by Skandinaviska Enskilda Banken AB (publ) (</a:t>
            </a:r>
            <a:r>
              <a:rPr lang="pl-PL" altLang="en-US" sz="1100" b="0" i="0" dirty="0">
                <a:solidFill>
                  <a:schemeClr val="tx2"/>
                </a:solidFill>
                <a:latin typeface="SEB SansSerif Book" pitchFamily="2" charset="77"/>
              </a:rPr>
              <a:t>“</a:t>
            </a:r>
            <a:r>
              <a:rPr lang="en-GB" altLang="en-US" sz="1100" b="0" i="0" dirty="0">
                <a:solidFill>
                  <a:schemeClr val="tx2"/>
                </a:solidFill>
                <a:latin typeface="SEB SansSerif Book" pitchFamily="2" charset="77"/>
              </a:rPr>
              <a:t>SEB</a:t>
            </a:r>
            <a:r>
              <a:rPr lang="pl-PL" altLang="en-US" sz="1100" b="0" i="0" dirty="0">
                <a:solidFill>
                  <a:schemeClr val="tx2"/>
                </a:solidFill>
                <a:latin typeface="SEB SansSerif Book" pitchFamily="2" charset="77"/>
              </a:rPr>
              <a:t>”</a:t>
            </a:r>
            <a:r>
              <a:rPr lang="en-GB" altLang="en-US" sz="1100" b="0" i="0" dirty="0">
                <a:solidFill>
                  <a:schemeClr val="tx2"/>
                </a:solidFill>
                <a:latin typeface="SEB SansSerif Book" pitchFamily="2" charset="77"/>
              </a:rPr>
              <a:t>) in the future, such an offer will be conditional upon SEB attaining relevant internal credit approval.</a:t>
            </a:r>
          </a:p>
          <a:p>
            <a:pPr marL="0" indent="0">
              <a:spcBef>
                <a:spcPts val="600"/>
              </a:spcBef>
              <a:buFont typeface="Arial" panose="020B0604020202020204" pitchFamily="34" charset="0"/>
              <a:buNone/>
              <a:defRPr/>
            </a:pPr>
            <a:r>
              <a:rPr lang="en-GB" altLang="en-US" sz="1100" b="0" i="0" dirty="0">
                <a:solidFill>
                  <a:schemeClr val="tx2"/>
                </a:solidFill>
                <a:latin typeface="SEB SansSerif Book" pitchFamily="2" charset="77"/>
              </a:rPr>
              <a:t>This discussion paper is provided on a strictly confidential basis and should not be distributed to persons other than the intended recipients.</a:t>
            </a:r>
            <a:br>
              <a:rPr lang="en-GB" altLang="en-US" sz="1100" b="0" i="0" dirty="0">
                <a:solidFill>
                  <a:schemeClr val="tx2"/>
                </a:solidFill>
                <a:latin typeface="SEB SansSerif Book" pitchFamily="2" charset="77"/>
              </a:rPr>
            </a:br>
            <a:r>
              <a:rPr lang="en-GB" altLang="en-US" sz="1100" b="0" i="0" dirty="0">
                <a:solidFill>
                  <a:schemeClr val="tx2"/>
                </a:solidFill>
                <a:latin typeface="SEB SansSerif Book" pitchFamily="2" charset="77"/>
              </a:rPr>
              <a:t>All information contained in this report has been compiled in good faith from sources believed to be reliable. However, no representation or warranty, expressed</a:t>
            </a:r>
            <a:r>
              <a:rPr lang="pl-PL" altLang="en-US" sz="1100" b="0" i="0" dirty="0">
                <a:solidFill>
                  <a:schemeClr val="tx2"/>
                </a:solidFill>
                <a:latin typeface="SEB SansSerif Book" pitchFamily="2" charset="77"/>
              </a:rPr>
              <a:t> </a:t>
            </a:r>
            <a:r>
              <a:rPr lang="en-GB" altLang="en-US" sz="1100" b="0" i="0" dirty="0">
                <a:solidFill>
                  <a:schemeClr val="tx2"/>
                </a:solidFill>
                <a:latin typeface="SEB SansSerif Book" pitchFamily="2" charset="77"/>
              </a:rPr>
              <a:t>or implied, is made with respect to the completeness or accuracy of its contents and the report is not to be relied upon as authoritative. Recipients are urged to base their investment decisions upon such investigations, as they deem necessary. To the extent permitted by applicable law, no liability whatsoever is accepted</a:t>
            </a:r>
            <a:r>
              <a:rPr lang="pl-PL" altLang="en-US" sz="1100" b="0" i="0" dirty="0">
                <a:solidFill>
                  <a:schemeClr val="tx2"/>
                </a:solidFill>
                <a:latin typeface="SEB SansSerif Book" pitchFamily="2" charset="77"/>
              </a:rPr>
              <a:t> </a:t>
            </a:r>
            <a:r>
              <a:rPr lang="en-GB" altLang="en-US" sz="1100" b="0" i="0" dirty="0">
                <a:solidFill>
                  <a:schemeClr val="tx2"/>
                </a:solidFill>
                <a:latin typeface="SEB SansSerif Book" pitchFamily="2" charset="77"/>
              </a:rPr>
              <a:t>for any direct or consequential loss arising from the use of this document or its contents.</a:t>
            </a:r>
            <a:r>
              <a:rPr lang="pl-PL" altLang="en-US" sz="1100" b="0" i="0" dirty="0">
                <a:solidFill>
                  <a:schemeClr val="tx2"/>
                </a:solidFill>
                <a:latin typeface="SEB SansSerif Book" pitchFamily="2" charset="77"/>
              </a:rPr>
              <a:t> </a:t>
            </a:r>
          </a:p>
          <a:p>
            <a:pPr marL="0" indent="0">
              <a:spcBef>
                <a:spcPts val="600"/>
              </a:spcBef>
              <a:buFont typeface="Arial" panose="020B0604020202020204" pitchFamily="34" charset="0"/>
              <a:buNone/>
              <a:defRPr/>
            </a:pPr>
            <a:r>
              <a:rPr lang="en-GB" altLang="en-US" sz="1100" b="0" i="0" dirty="0">
                <a:solidFill>
                  <a:schemeClr val="tx2"/>
                </a:solidFill>
                <a:latin typeface="SEB SansSerif Book" pitchFamily="2" charset="77"/>
              </a:rPr>
              <a:t>Subject to Applicable Regulations, neither SEB nor its directors, officers, employees, or agents shall be liable for any losses, damages, costs or expenses, whether arising out of negligence, breach of contract, misrepresentation or otherwise, incurred or suffered by the Customer under the terms or any hedge, unless such loss arises directly from SEB</a:t>
            </a:r>
            <a:r>
              <a:rPr lang="pl-PL" altLang="en-US" sz="1100" b="0" i="0" dirty="0">
                <a:solidFill>
                  <a:schemeClr val="tx2"/>
                </a:solidFill>
                <a:latin typeface="SEB SansSerif Book" pitchFamily="2" charset="77"/>
              </a:rPr>
              <a:t>’</a:t>
            </a:r>
            <a:r>
              <a:rPr lang="en-GB" altLang="en-US" sz="1100" b="0" i="0" dirty="0">
                <a:solidFill>
                  <a:schemeClr val="tx2"/>
                </a:solidFill>
                <a:latin typeface="SEB SansSerif Book" pitchFamily="2" charset="77"/>
              </a:rPr>
              <a:t>s or such individual's respective willful default or fraud. In no circumstance shall SEB's liability include any losses suffered by the Customer or any third party for any special damage, indirect losses or loss of profits or loss of goodwill or loss of business opportunity, whether arising out of negligence, breach of contract, misrepresentation or otherwise.</a:t>
            </a:r>
          </a:p>
          <a:p>
            <a:pPr marL="0" indent="0">
              <a:spcBef>
                <a:spcPts val="600"/>
              </a:spcBef>
              <a:buFont typeface="Arial" panose="020B0604020202020204" pitchFamily="34" charset="0"/>
              <a:buNone/>
              <a:defRPr/>
            </a:pPr>
            <a:r>
              <a:rPr lang="en-GB" altLang="en-US" sz="1100" b="0" i="0" dirty="0">
                <a:solidFill>
                  <a:schemeClr val="tx2"/>
                </a:solidFill>
                <a:latin typeface="SEB SansSerif Book" pitchFamily="2" charset="77"/>
              </a:rPr>
              <a:t>Your attention is drawn to the fact that SEB, a member of, or any entity associated with SEB or its affiliates, officers, directors, employees or shareholders of such members may from time to time (a) have a long or short position or holding in the securities or options of such companies mentioned herein, (b) buy or sell</a:t>
            </a:r>
            <a:r>
              <a:rPr lang="pl-PL" altLang="en-US" sz="1100" b="0" i="0" dirty="0">
                <a:solidFill>
                  <a:schemeClr val="tx2"/>
                </a:solidFill>
                <a:latin typeface="SEB SansSerif Book" pitchFamily="2" charset="77"/>
              </a:rPr>
              <a:t> </a:t>
            </a:r>
            <a:r>
              <a:rPr lang="en-GB" altLang="en-US" sz="1100" b="0" i="0" dirty="0">
                <a:solidFill>
                  <a:schemeClr val="tx2"/>
                </a:solidFill>
                <a:latin typeface="SEB SansSerif Book" pitchFamily="2" charset="77"/>
              </a:rPr>
              <a:t>or participate in an issue of such securities or options, (c) provide corporate finance services to such companies or in relation to such securities or options,</a:t>
            </a:r>
            <a:r>
              <a:rPr lang="pl-PL" altLang="en-US" sz="1100" b="0" i="0" dirty="0">
                <a:solidFill>
                  <a:schemeClr val="tx2"/>
                </a:solidFill>
                <a:latin typeface="SEB SansSerif Book" pitchFamily="2" charset="77"/>
              </a:rPr>
              <a:t> </a:t>
            </a:r>
            <a:r>
              <a:rPr lang="en-GB" altLang="en-US" sz="1100" b="0" i="0" dirty="0">
                <a:solidFill>
                  <a:schemeClr val="tx2"/>
                </a:solidFill>
                <a:latin typeface="SEB SansSerif Book" pitchFamily="2" charset="77"/>
              </a:rPr>
              <a:t>(d) be represented on the board of directors or similar supervisory entity of such companies. SEB may make a market in the securities mentioned in this report.</a:t>
            </a:r>
          </a:p>
        </p:txBody>
      </p:sp>
      <p:sp>
        <p:nvSpPr>
          <p:cNvPr id="8" name="Rectangle 7">
            <a:extLst>
              <a:ext uri="{FF2B5EF4-FFF2-40B4-BE49-F238E27FC236}">
                <a16:creationId xmlns:a16="http://schemas.microsoft.com/office/drawing/2014/main" id="{5146CE9E-2DFA-E649-5C14-50227EBC3086}"/>
              </a:ext>
            </a:extLst>
          </p:cNvPr>
          <p:cNvSpPr/>
          <p:nvPr/>
        </p:nvSpPr>
        <p:spPr bwMode="gray">
          <a:xfrm>
            <a:off x="550800" y="464400"/>
            <a:ext cx="11091600" cy="49244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indent="0" algn="l">
              <a:spcAft>
                <a:spcPts val="600"/>
              </a:spcAft>
              <a:buNone/>
              <a:defRPr/>
            </a:pPr>
            <a:r>
              <a:rPr lang="pl-PL" sz="3200" spc="-10" dirty="0">
                <a:solidFill>
                  <a:schemeClr val="tx2"/>
                </a:solidFill>
                <a:latin typeface="SEB SansSerif Book" pitchFamily="2" charset="-18"/>
              </a:rPr>
              <a:t>Disclaimer</a:t>
            </a:r>
            <a:endParaRPr lang="en-GB" sz="3200" spc="-10" dirty="0">
              <a:solidFill>
                <a:schemeClr val="tx2"/>
              </a:solidFill>
              <a:latin typeface="SEB SansSerif Book" pitchFamily="2" charset="-18"/>
            </a:endParaRPr>
          </a:p>
        </p:txBody>
      </p:sp>
    </p:spTree>
    <p:extLst>
      <p:ext uri="{BB962C8B-B14F-4D97-AF65-F5344CB8AC3E}">
        <p14:creationId xmlns:p14="http://schemas.microsoft.com/office/powerpoint/2010/main" val="3445002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isclaimer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A223591-65A6-A086-B16D-5663B224160F}"/>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C53ACADD-E20C-C6F3-2ABF-242FF071AFDB}"/>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2FBE6CCF-D424-92B2-2308-2AB59AD43357}"/>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7" name="TextBox 6">
            <a:extLst>
              <a:ext uri="{FF2B5EF4-FFF2-40B4-BE49-F238E27FC236}">
                <a16:creationId xmlns:a16="http://schemas.microsoft.com/office/drawing/2014/main" id="{0B706DBD-D434-5DAC-2D5A-593C36C7FE7B}"/>
              </a:ext>
            </a:extLst>
          </p:cNvPr>
          <p:cNvSpPr txBox="1"/>
          <p:nvPr/>
        </p:nvSpPr>
        <p:spPr>
          <a:xfrm>
            <a:off x="550800" y="4328617"/>
            <a:ext cx="6411975" cy="1692771"/>
          </a:xfrm>
          <a:prstGeom prst="rect">
            <a:avLst/>
          </a:prstGeom>
          <a:noFill/>
        </p:spPr>
        <p:txBody>
          <a:bodyPr wrap="square" lIns="0" tIns="0" rIns="0" bIns="0" rtlCol="0" anchor="b">
            <a:spAutoFit/>
          </a:bodyPr>
          <a:lstStyle/>
          <a:p>
            <a:pPr>
              <a:spcAft>
                <a:spcPts val="600"/>
              </a:spcAft>
            </a:pPr>
            <a:r>
              <a:rPr lang="en-US" sz="1100" b="0" i="0" dirty="0">
                <a:solidFill>
                  <a:schemeClr val="tx2"/>
                </a:solidFill>
                <a:latin typeface="SEB SansSerif Book" pitchFamily="2" charset="77"/>
              </a:rPr>
              <a:t>The information in this document has been compiled by Large Corporates &amp; Financial Institutions, a division of Skandinaviska Enskilda Banken AB (publ) (“SEB”). It is produced for private information of recipients and SEB is not soliciting any action based upon it. All information has been compiled in good faith from sources believed to be reliable. However, no representation or warranty, expressed or implied, is made with respect to the completeness or accuracy of its contents and the information is not to be relied upon as authoritative. Recipients are urged to base any investment decisions upon such investigations as they deem necessary.</a:t>
            </a:r>
            <a:r>
              <a:rPr lang="pl-PL" sz="1100" b="0" i="0" dirty="0">
                <a:solidFill>
                  <a:schemeClr val="tx2"/>
                </a:solidFill>
                <a:latin typeface="SEB SansSerif Book" pitchFamily="2" charset="77"/>
              </a:rPr>
              <a:t> </a:t>
            </a:r>
            <a:br>
              <a:rPr lang="pl-PL" sz="1100" b="0" i="0" dirty="0">
                <a:solidFill>
                  <a:schemeClr val="tx2"/>
                </a:solidFill>
                <a:latin typeface="SEB SansSerif Book" pitchFamily="2" charset="77"/>
              </a:rPr>
            </a:br>
            <a:r>
              <a:rPr lang="pl-PL" sz="1100" b="0" i="0" dirty="0">
                <a:solidFill>
                  <a:schemeClr val="tx2"/>
                </a:solidFill>
                <a:latin typeface="SEB SansSerif Book" pitchFamily="2" charset="77"/>
              </a:rPr>
              <a:t>T</a:t>
            </a:r>
            <a:r>
              <a:rPr lang="en-US" sz="1100" b="0" i="0" dirty="0">
                <a:solidFill>
                  <a:schemeClr val="tx2"/>
                </a:solidFill>
                <a:latin typeface="SEB SansSerif Book" pitchFamily="2" charset="77"/>
              </a:rPr>
              <a:t>o the extent permitted by applicable law, no liability whatsoever is accepted for any direct or indirect loss arising from the use of this document or its content. Your attention is drawn to the fact that SEB, or any entity associated with SEB or its affiliates, officers, directors, employees or shareholders of such members may from time to time have holdings in the securities mentioned herein.</a:t>
            </a:r>
          </a:p>
        </p:txBody>
      </p:sp>
      <p:sp>
        <p:nvSpPr>
          <p:cNvPr id="8" name="Rectangle 7">
            <a:extLst>
              <a:ext uri="{FF2B5EF4-FFF2-40B4-BE49-F238E27FC236}">
                <a16:creationId xmlns:a16="http://schemas.microsoft.com/office/drawing/2014/main" id="{5146CE9E-2DFA-E649-5C14-50227EBC3086}"/>
              </a:ext>
            </a:extLst>
          </p:cNvPr>
          <p:cNvSpPr/>
          <p:nvPr/>
        </p:nvSpPr>
        <p:spPr bwMode="gray">
          <a:xfrm>
            <a:off x="550800" y="464400"/>
            <a:ext cx="11091600" cy="49244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indent="0" algn="l">
              <a:spcAft>
                <a:spcPts val="600"/>
              </a:spcAft>
              <a:buNone/>
              <a:defRPr/>
            </a:pPr>
            <a:r>
              <a:rPr lang="pl-PL" sz="3200" b="0" i="0" spc="-10" dirty="0">
                <a:solidFill>
                  <a:schemeClr val="tx2"/>
                </a:solidFill>
                <a:latin typeface="SEB SansSerif Book" pitchFamily="2" charset="77"/>
              </a:rPr>
              <a:t>Disclaimer</a:t>
            </a:r>
            <a:endParaRPr lang="en-GB" sz="3200" b="0" i="0" spc="-10" dirty="0">
              <a:solidFill>
                <a:schemeClr val="tx2"/>
              </a:solidFill>
              <a:latin typeface="SEB SansSerif Book" pitchFamily="2" charset="77"/>
            </a:endParaRPr>
          </a:p>
        </p:txBody>
      </p:sp>
    </p:spTree>
    <p:extLst>
      <p:ext uri="{BB962C8B-B14F-4D97-AF65-F5344CB8AC3E}">
        <p14:creationId xmlns:p14="http://schemas.microsoft.com/office/powerpoint/2010/main" val="31875946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isclaimer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A223591-65A6-A086-B16D-5663B224160F}"/>
              </a:ext>
            </a:extLst>
          </p:cNvPr>
          <p:cNvSpPr>
            <a:spLocks noGrp="1"/>
          </p:cNvSpPr>
          <p:nvPr>
            <p:ph type="dt" sz="half" idx="10"/>
          </p:nvPr>
        </p:nvSpPr>
        <p:spPr/>
        <p:txBody>
          <a:bodyPr/>
          <a:lstStyle/>
          <a:p>
            <a:r>
              <a:rPr lang="lt-LT"/>
              <a:t>20/08/2024</a:t>
            </a:r>
            <a:endParaRPr lang="en-GB"/>
          </a:p>
        </p:txBody>
      </p:sp>
      <p:sp>
        <p:nvSpPr>
          <p:cNvPr id="4" name="Footer Placeholder 3">
            <a:extLst>
              <a:ext uri="{FF2B5EF4-FFF2-40B4-BE49-F238E27FC236}">
                <a16:creationId xmlns:a16="http://schemas.microsoft.com/office/drawing/2014/main" id="{C53ACADD-E20C-C6F3-2ABF-242FF071AFDB}"/>
              </a:ext>
            </a:extLst>
          </p:cNvPr>
          <p:cNvSpPr>
            <a:spLocks noGrp="1"/>
          </p:cNvSpPr>
          <p:nvPr>
            <p:ph type="ftr" sz="quarter" idx="11"/>
          </p:nvPr>
        </p:nvSpPr>
        <p:spPr/>
        <p:txBody>
          <a:bodyPr/>
          <a:lstStyle/>
          <a:p>
            <a:r>
              <a:rPr lang="en-US"/>
              <a:t>Kazys Kupčinskas – Information class: Confidential (C3)</a:t>
            </a:r>
            <a:endParaRPr lang="en-GB"/>
          </a:p>
        </p:txBody>
      </p:sp>
      <p:sp>
        <p:nvSpPr>
          <p:cNvPr id="5" name="Slide Number Placeholder 4">
            <a:extLst>
              <a:ext uri="{FF2B5EF4-FFF2-40B4-BE49-F238E27FC236}">
                <a16:creationId xmlns:a16="http://schemas.microsoft.com/office/drawing/2014/main" id="{2FBE6CCF-D424-92B2-2308-2AB59AD43357}"/>
              </a:ext>
            </a:extLst>
          </p:cNvPr>
          <p:cNvSpPr>
            <a:spLocks noGrp="1"/>
          </p:cNvSpPr>
          <p:nvPr>
            <p:ph type="sldNum" sz="quarter" idx="12"/>
          </p:nvPr>
        </p:nvSpPr>
        <p:spPr/>
        <p:txBody>
          <a:bodyPr/>
          <a:lstStyle/>
          <a:p>
            <a:fld id="{1E8D132F-CB07-4565-AFAB-8119C0738F44}" type="slidenum">
              <a:rPr lang="en-GB" smtClean="0"/>
              <a:t>‹#›</a:t>
            </a:fld>
            <a:endParaRPr lang="en-GB"/>
          </a:p>
        </p:txBody>
      </p:sp>
      <p:sp>
        <p:nvSpPr>
          <p:cNvPr id="7" name="TextBox 6">
            <a:extLst>
              <a:ext uri="{FF2B5EF4-FFF2-40B4-BE49-F238E27FC236}">
                <a16:creationId xmlns:a16="http://schemas.microsoft.com/office/drawing/2014/main" id="{0B706DBD-D434-5DAC-2D5A-593C36C7FE7B}"/>
              </a:ext>
            </a:extLst>
          </p:cNvPr>
          <p:cNvSpPr txBox="1"/>
          <p:nvPr/>
        </p:nvSpPr>
        <p:spPr>
          <a:xfrm>
            <a:off x="550801" y="2651235"/>
            <a:ext cx="8059800" cy="3370153"/>
          </a:xfrm>
          <a:prstGeom prst="rect">
            <a:avLst/>
          </a:prstGeom>
          <a:noFill/>
        </p:spPr>
        <p:txBody>
          <a:bodyPr wrap="square" lIns="0" tIns="0" rIns="0" bIns="0" rtlCol="0" anchor="b">
            <a:spAutoFit/>
          </a:bodyPr>
          <a:lstStyle/>
          <a:p>
            <a:pPr>
              <a:spcBef>
                <a:spcPts val="600"/>
              </a:spcBef>
            </a:pPr>
            <a:r>
              <a:rPr lang="en-GB" sz="1100" b="0" i="0" dirty="0">
                <a:solidFill>
                  <a:schemeClr val="tx2"/>
                </a:solidFill>
                <a:latin typeface="SEB SansSerif Book" pitchFamily="2" charset="77"/>
              </a:rPr>
              <a:t>This material is compiled by Skandinaviska Enskilda Banken AB (publ) (“SEB”), to provide information of recipients only and shall not be used for any other purpose.</a:t>
            </a:r>
          </a:p>
          <a:p>
            <a:pPr>
              <a:spcBef>
                <a:spcPts val="600"/>
              </a:spcBef>
            </a:pPr>
            <a:r>
              <a:rPr lang="en-GB" sz="1100" b="0" i="0" dirty="0">
                <a:solidFill>
                  <a:schemeClr val="tx2"/>
                </a:solidFill>
                <a:latin typeface="SEB SansSerif Book" pitchFamily="2" charset="77"/>
              </a:rPr>
              <a:t>All information contained in this presentation has been compiled in good faith from sources believed to be reliable.</a:t>
            </a:r>
            <a:r>
              <a:rPr lang="pl-PL" sz="1100" b="0" i="0" dirty="0">
                <a:solidFill>
                  <a:schemeClr val="tx2"/>
                </a:solidFill>
                <a:latin typeface="SEB SansSerif Book" pitchFamily="2" charset="77"/>
              </a:rPr>
              <a:t> </a:t>
            </a:r>
            <a:r>
              <a:rPr lang="en-GB" sz="1100" b="0" i="0" dirty="0">
                <a:solidFill>
                  <a:schemeClr val="tx2"/>
                </a:solidFill>
                <a:latin typeface="SEB SansSerif Book" pitchFamily="2" charset="77"/>
              </a:rPr>
              <a:t>However, no representation or warranty, expressed or implied, is made with respect to the completeness or accuracy of its contents, and the presentation is not to be relied upon as authoritative. To the extent permitted by applicable law, no liability whatsoever is accepted for any direct or consequential loss arising from the use of this presentation or its contents. Prior to entering into any transaction contemplated hereby (a “Transaction”), you are urged to determine, without reliance upon us, the economic risks and merits, as well as the legal, tax, and accounting characterizations and consequences of any such Transaction. In this regard, by accepting this presentation, you acknowledge that (a) we are not providing (and you are not relying on us for) legal, tax, or accounting advice, (b) there may be legal, tax, or accounting risks associated with any Transaction, and (c) you should receive (and rely on) separate and qualified legal, tax and accounting advice. Any terms set forth in this presentation are intended for discussion purposes only. Any prices or levels contained herein are preliminary and indicative only and do not represent bids or offers. These indications are provided solely for your information and consideration, are subject to change at any time without notice and are not intended as a solicitation with respect to the purchase or sale of any instrument. </a:t>
            </a:r>
          </a:p>
          <a:p>
            <a:pPr>
              <a:spcBef>
                <a:spcPts val="600"/>
              </a:spcBef>
            </a:pPr>
            <a:r>
              <a:rPr lang="en-GB" sz="1100" b="0" i="0" dirty="0">
                <a:solidFill>
                  <a:schemeClr val="tx2"/>
                </a:solidFill>
                <a:latin typeface="SEB SansSerif Book" pitchFamily="2" charset="77"/>
              </a:rPr>
              <a:t>The information contained in this presentation may include results of analyses from a quantitative model, which represent potential future events that may or may not be realized and is not a complete analysis of every material fact representing any product. Any estimates included herein constitute our judgment as of the date hereof and are subject to change without any notice. We may make a market in these instruments for our customers and for our own account. Accordingly, we may have a position in any such instrument at any time. This material and its content may not be released, published, distributed, or referred to any third party except for employees within recipient’s organization and in such cases, only on a need-to-know basis.</a:t>
            </a:r>
            <a:endParaRPr lang="pl-PL" sz="1100" b="0" i="0" dirty="0">
              <a:solidFill>
                <a:schemeClr val="tx2"/>
              </a:solidFill>
              <a:latin typeface="SEB SansSerif Book" pitchFamily="2" charset="77"/>
            </a:endParaRPr>
          </a:p>
        </p:txBody>
      </p:sp>
      <p:sp>
        <p:nvSpPr>
          <p:cNvPr id="8" name="Rectangle 7">
            <a:extLst>
              <a:ext uri="{FF2B5EF4-FFF2-40B4-BE49-F238E27FC236}">
                <a16:creationId xmlns:a16="http://schemas.microsoft.com/office/drawing/2014/main" id="{5146CE9E-2DFA-E649-5C14-50227EBC3086}"/>
              </a:ext>
            </a:extLst>
          </p:cNvPr>
          <p:cNvSpPr/>
          <p:nvPr/>
        </p:nvSpPr>
        <p:spPr bwMode="gray">
          <a:xfrm>
            <a:off x="550800" y="464400"/>
            <a:ext cx="11091600" cy="49244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indent="0" algn="l">
              <a:spcAft>
                <a:spcPts val="600"/>
              </a:spcAft>
              <a:buNone/>
              <a:defRPr/>
            </a:pPr>
            <a:r>
              <a:rPr lang="pl-PL" sz="3200" b="0" i="0" spc="-10" dirty="0">
                <a:solidFill>
                  <a:schemeClr val="tx2"/>
                </a:solidFill>
                <a:latin typeface="SEB SansSerif Book" pitchFamily="2" charset="77"/>
              </a:rPr>
              <a:t>Disclaimer</a:t>
            </a:r>
            <a:endParaRPr lang="en-GB" sz="3200" b="0" i="0" spc="-10" dirty="0">
              <a:solidFill>
                <a:schemeClr val="tx2"/>
              </a:solidFill>
              <a:latin typeface="SEB SansSerif Book" pitchFamily="2" charset="77"/>
            </a:endParaRPr>
          </a:p>
        </p:txBody>
      </p:sp>
    </p:spTree>
    <p:extLst>
      <p:ext uri="{BB962C8B-B14F-4D97-AF65-F5344CB8AC3E}">
        <p14:creationId xmlns:p14="http://schemas.microsoft.com/office/powerpoint/2010/main" val="474119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4DC5D5C-00A4-4451-A797-4DB2E540915E}"/>
              </a:ext>
            </a:extLst>
          </p:cNvPr>
          <p:cNvSpPr>
            <a:spLocks noGrp="1"/>
          </p:cNvSpPr>
          <p:nvPr>
            <p:ph sz="quarter" idx="13"/>
          </p:nvPr>
        </p:nvSpPr>
        <p:spPr>
          <a:xfrm>
            <a:off x="550863" y="1834000"/>
            <a:ext cx="11090275" cy="4181235"/>
          </a:xfrm>
        </p:spPr>
        <p:txBody>
          <a:bodyPr vert="horz" lIns="0" tIns="45720" rIns="91440" bIns="45720" rtlCol="0">
            <a:normAutofit/>
          </a:bodyPr>
          <a:lstStyle>
            <a:lvl1pPr>
              <a:defRPr lang="en-GB" sz="1800" dirty="0"/>
            </a:lvl1pPr>
            <a:lvl2pPr>
              <a:spcBef>
                <a:spcPts val="1200"/>
              </a:spcBef>
              <a:defRPr lang="en-GB" sz="1800" dirty="0"/>
            </a:lvl2pPr>
            <a:lvl3pPr>
              <a:spcBef>
                <a:spcPts val="1200"/>
              </a:spcBef>
              <a:defRPr lang="en-GB" sz="1800" dirty="0"/>
            </a:lvl3pPr>
            <a:lvl4pPr>
              <a:spcBef>
                <a:spcPts val="1200"/>
              </a:spcBef>
              <a:defRPr lang="en-GB" sz="1800" dirty="0"/>
            </a:lvl4pPr>
            <a:lvl5pPr>
              <a:spcBef>
                <a:spcPts val="1200"/>
              </a:spcBef>
              <a:defRPr lang="en-GB" sz="18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a:extLst>
              <a:ext uri="{FF2B5EF4-FFF2-40B4-BE49-F238E27FC236}">
                <a16:creationId xmlns:a16="http://schemas.microsoft.com/office/drawing/2014/main" id="{3EE58730-48C2-4EFE-B937-9FE3989532B5}"/>
              </a:ext>
            </a:extLst>
          </p:cNvPr>
          <p:cNvSpPr>
            <a:spLocks noGrp="1"/>
          </p:cNvSpPr>
          <p:nvPr>
            <p:ph type="title"/>
          </p:nvPr>
        </p:nvSpPr>
        <p:spPr>
          <a:xfrm>
            <a:off x="550862" y="774000"/>
            <a:ext cx="11090275" cy="1051626"/>
          </a:xfrm>
        </p:spPr>
        <p:txBody>
          <a:bodyPr/>
          <a:lstStyle/>
          <a:p>
            <a:r>
              <a:rPr lang="en-US"/>
              <a:t>Click to edit Master title style</a:t>
            </a:r>
            <a:endParaRPr lang="en-GB"/>
          </a:p>
        </p:txBody>
      </p:sp>
      <p:sp>
        <p:nvSpPr>
          <p:cNvPr id="9" name="Date Placeholder 8">
            <a:extLst>
              <a:ext uri="{FF2B5EF4-FFF2-40B4-BE49-F238E27FC236}">
                <a16:creationId xmlns:a16="http://schemas.microsoft.com/office/drawing/2014/main" id="{3A795D80-E3A3-48E3-B888-0D6B8179C664}"/>
              </a:ext>
            </a:extLst>
          </p:cNvPr>
          <p:cNvSpPr>
            <a:spLocks noGrp="1"/>
          </p:cNvSpPr>
          <p:nvPr>
            <p:ph type="dt" sz="half" idx="14"/>
          </p:nvPr>
        </p:nvSpPr>
        <p:spPr/>
        <p:txBody>
          <a:bodyPr/>
          <a:lstStyle/>
          <a:p>
            <a:r>
              <a:rPr lang="lt-LT"/>
              <a:t>20/08/2024</a:t>
            </a:r>
            <a:endParaRPr lang="en-GB" dirty="0"/>
          </a:p>
        </p:txBody>
      </p:sp>
      <p:sp>
        <p:nvSpPr>
          <p:cNvPr id="11" name="Footer Placeholder 10">
            <a:extLst>
              <a:ext uri="{FF2B5EF4-FFF2-40B4-BE49-F238E27FC236}">
                <a16:creationId xmlns:a16="http://schemas.microsoft.com/office/drawing/2014/main" id="{82F049C9-9F41-4297-8139-534EAD8620CB}"/>
              </a:ext>
            </a:extLst>
          </p:cNvPr>
          <p:cNvSpPr>
            <a:spLocks noGrp="1"/>
          </p:cNvSpPr>
          <p:nvPr>
            <p:ph type="ftr" sz="quarter" idx="15"/>
          </p:nvPr>
        </p:nvSpPr>
        <p:spPr/>
        <p:txBody>
          <a:bodyPr vert="horz" lIns="0" tIns="0" rIns="0" bIns="0" rtlCol="0" anchor="t"/>
          <a:lstStyle>
            <a:lvl1pPr>
              <a:defRPr lang="en-GB" smtClean="0"/>
            </a:lvl1pPr>
          </a:lstStyle>
          <a:p>
            <a:pPr algn="ctr"/>
            <a:r>
              <a:rPr lang="en-US"/>
              <a:t>Kazys Kupčinskas – Information class: Confidential (C3)</a:t>
            </a:r>
            <a:endParaRPr lang="sv-SE" dirty="0"/>
          </a:p>
        </p:txBody>
      </p:sp>
      <p:sp>
        <p:nvSpPr>
          <p:cNvPr id="12" name="Slide Number Placeholder 11">
            <a:extLst>
              <a:ext uri="{FF2B5EF4-FFF2-40B4-BE49-F238E27FC236}">
                <a16:creationId xmlns:a16="http://schemas.microsoft.com/office/drawing/2014/main" id="{DEFCAF42-1E35-4FC9-AC3A-025E0D03196C}"/>
              </a:ext>
            </a:extLst>
          </p:cNvPr>
          <p:cNvSpPr>
            <a:spLocks noGrp="1"/>
          </p:cNvSpPr>
          <p:nvPr>
            <p:ph type="sldNum" sz="quarter" idx="16"/>
          </p:nvPr>
        </p:nvSpPr>
        <p:spPr/>
        <p:txBody>
          <a:bodyPr/>
          <a:lstStyle/>
          <a:p>
            <a:fld id="{603F2C8F-2988-2547-AA69-A6325C8C35E4}" type="slidenum">
              <a:rPr lang="en-GB" smtClean="0"/>
              <a:pPr/>
              <a:t>‹#›</a:t>
            </a:fld>
            <a:endParaRPr lang="en-GB" dirty="0"/>
          </a:p>
        </p:txBody>
      </p:sp>
    </p:spTree>
    <p:extLst>
      <p:ext uri="{BB962C8B-B14F-4D97-AF65-F5344CB8AC3E}">
        <p14:creationId xmlns:p14="http://schemas.microsoft.com/office/powerpoint/2010/main" val="3971039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F739B-A4F9-26BE-EE39-99F2BAA97D07}"/>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0B8B523C-A873-CC90-508D-E45181286F39}"/>
              </a:ext>
            </a:extLst>
          </p:cNvPr>
          <p:cNvSpPr>
            <a:spLocks noGrp="1"/>
          </p:cNvSpPr>
          <p:nvPr>
            <p:ph type="dt" sz="half" idx="10"/>
          </p:nvPr>
        </p:nvSpPr>
        <p:spPr/>
        <p:txBody>
          <a:bodyPr/>
          <a:lstStyle/>
          <a:p>
            <a:r>
              <a:rPr lang="lt-LT"/>
              <a:t>20/08/2024</a:t>
            </a:r>
          </a:p>
        </p:txBody>
      </p:sp>
      <p:sp>
        <p:nvSpPr>
          <p:cNvPr id="4" name="Footer Placeholder 3">
            <a:extLst>
              <a:ext uri="{FF2B5EF4-FFF2-40B4-BE49-F238E27FC236}">
                <a16:creationId xmlns:a16="http://schemas.microsoft.com/office/drawing/2014/main" id="{EE83873C-2F28-B76D-ECE5-97D0C048592C}"/>
              </a:ext>
            </a:extLst>
          </p:cNvPr>
          <p:cNvSpPr>
            <a:spLocks noGrp="1"/>
          </p:cNvSpPr>
          <p:nvPr>
            <p:ph type="ftr" sz="quarter" idx="11"/>
          </p:nvPr>
        </p:nvSpPr>
        <p:spPr/>
        <p:txBody>
          <a:bodyPr/>
          <a:lstStyle/>
          <a:p>
            <a:r>
              <a:rPr lang="en-US"/>
              <a:t>Kazys Kupčinskas – Information class: Confidential (C3)</a:t>
            </a:r>
            <a:endParaRPr lang="lt-LT"/>
          </a:p>
        </p:txBody>
      </p:sp>
      <p:sp>
        <p:nvSpPr>
          <p:cNvPr id="5" name="Slide Number Placeholder 4">
            <a:extLst>
              <a:ext uri="{FF2B5EF4-FFF2-40B4-BE49-F238E27FC236}">
                <a16:creationId xmlns:a16="http://schemas.microsoft.com/office/drawing/2014/main" id="{B170D244-26E8-F50D-C5CE-D33BA06D512C}"/>
              </a:ext>
            </a:extLst>
          </p:cNvPr>
          <p:cNvSpPr>
            <a:spLocks noGrp="1"/>
          </p:cNvSpPr>
          <p:nvPr>
            <p:ph type="sldNum" sz="quarter" idx="12"/>
          </p:nvPr>
        </p:nvSpPr>
        <p:spPr/>
        <p:txBody>
          <a:bodyPr/>
          <a:lstStyle/>
          <a:p>
            <a:fld id="{335DB9FE-7062-40A5-859A-030F52DEFA32}" type="slidenum">
              <a:rPr lang="lt-LT" smtClean="0"/>
              <a:t>‹#›</a:t>
            </a:fld>
            <a:endParaRPr lang="lt-LT"/>
          </a:p>
        </p:txBody>
      </p:sp>
    </p:spTree>
    <p:extLst>
      <p:ext uri="{BB962C8B-B14F-4D97-AF65-F5344CB8AC3E}">
        <p14:creationId xmlns:p14="http://schemas.microsoft.com/office/powerpoint/2010/main" val="304672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3F32CF-A061-615A-CEE3-B25195A5C3E0}"/>
              </a:ext>
            </a:extLst>
          </p:cNvPr>
          <p:cNvSpPr>
            <a:spLocks noGrp="1"/>
          </p:cNvSpPr>
          <p:nvPr>
            <p:ph type="dt" sz="half" idx="10"/>
          </p:nvPr>
        </p:nvSpPr>
        <p:spPr/>
        <p:txBody>
          <a:bodyPr/>
          <a:lstStyle/>
          <a:p>
            <a:r>
              <a:rPr lang="lt-LT"/>
              <a:t>20/08/2024</a:t>
            </a:r>
          </a:p>
        </p:txBody>
      </p:sp>
      <p:sp>
        <p:nvSpPr>
          <p:cNvPr id="3" name="Footer Placeholder 2">
            <a:extLst>
              <a:ext uri="{FF2B5EF4-FFF2-40B4-BE49-F238E27FC236}">
                <a16:creationId xmlns:a16="http://schemas.microsoft.com/office/drawing/2014/main" id="{BA023DEA-7F2F-64D3-D7A6-CF62AE94A405}"/>
              </a:ext>
            </a:extLst>
          </p:cNvPr>
          <p:cNvSpPr>
            <a:spLocks noGrp="1"/>
          </p:cNvSpPr>
          <p:nvPr>
            <p:ph type="ftr" sz="quarter" idx="11"/>
          </p:nvPr>
        </p:nvSpPr>
        <p:spPr/>
        <p:txBody>
          <a:bodyPr/>
          <a:lstStyle/>
          <a:p>
            <a:r>
              <a:rPr lang="en-US"/>
              <a:t>Kazys Kupčinskas – Information class: Confidential (C3)</a:t>
            </a:r>
            <a:endParaRPr lang="lt-LT"/>
          </a:p>
        </p:txBody>
      </p:sp>
      <p:sp>
        <p:nvSpPr>
          <p:cNvPr id="4" name="Slide Number Placeholder 3">
            <a:extLst>
              <a:ext uri="{FF2B5EF4-FFF2-40B4-BE49-F238E27FC236}">
                <a16:creationId xmlns:a16="http://schemas.microsoft.com/office/drawing/2014/main" id="{4851ABFF-FFC7-0455-DB6B-62010C766CC2}"/>
              </a:ext>
            </a:extLst>
          </p:cNvPr>
          <p:cNvSpPr>
            <a:spLocks noGrp="1"/>
          </p:cNvSpPr>
          <p:nvPr>
            <p:ph type="sldNum" sz="quarter" idx="12"/>
          </p:nvPr>
        </p:nvSpPr>
        <p:spPr/>
        <p:txBody>
          <a:bodyPr/>
          <a:lstStyle/>
          <a:p>
            <a:fld id="{335DB9FE-7062-40A5-859A-030F52DEFA32}" type="slidenum">
              <a:rPr lang="lt-LT" smtClean="0"/>
              <a:t>‹#›</a:t>
            </a:fld>
            <a:endParaRPr lang="lt-LT"/>
          </a:p>
        </p:txBody>
      </p:sp>
    </p:spTree>
    <p:extLst>
      <p:ext uri="{BB962C8B-B14F-4D97-AF65-F5344CB8AC3E}">
        <p14:creationId xmlns:p14="http://schemas.microsoft.com/office/powerpoint/2010/main" val="1534464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97C47-812A-2F85-5BDC-7F350EFC96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71B087A3-60DB-3DD4-0807-EC60121572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58DA4796-8377-6E2E-566B-0E333BB8B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1CAFA9-E369-73D1-E408-3248CC7A585A}"/>
              </a:ext>
            </a:extLst>
          </p:cNvPr>
          <p:cNvSpPr>
            <a:spLocks noGrp="1"/>
          </p:cNvSpPr>
          <p:nvPr>
            <p:ph type="dt" sz="half" idx="10"/>
          </p:nvPr>
        </p:nvSpPr>
        <p:spPr/>
        <p:txBody>
          <a:bodyPr/>
          <a:lstStyle/>
          <a:p>
            <a:r>
              <a:rPr lang="lt-LT"/>
              <a:t>20/08/2024</a:t>
            </a:r>
          </a:p>
        </p:txBody>
      </p:sp>
      <p:sp>
        <p:nvSpPr>
          <p:cNvPr id="6" name="Footer Placeholder 5">
            <a:extLst>
              <a:ext uri="{FF2B5EF4-FFF2-40B4-BE49-F238E27FC236}">
                <a16:creationId xmlns:a16="http://schemas.microsoft.com/office/drawing/2014/main" id="{F796F84A-F254-323F-5FFB-2AA76E92557A}"/>
              </a:ext>
            </a:extLst>
          </p:cNvPr>
          <p:cNvSpPr>
            <a:spLocks noGrp="1"/>
          </p:cNvSpPr>
          <p:nvPr>
            <p:ph type="ftr" sz="quarter" idx="11"/>
          </p:nvPr>
        </p:nvSpPr>
        <p:spPr/>
        <p:txBody>
          <a:bodyPr/>
          <a:lstStyle/>
          <a:p>
            <a:r>
              <a:rPr lang="en-US"/>
              <a:t>Kazys Kupčinskas – Information class: Confidential (C3)</a:t>
            </a:r>
            <a:endParaRPr lang="lt-LT"/>
          </a:p>
        </p:txBody>
      </p:sp>
      <p:sp>
        <p:nvSpPr>
          <p:cNvPr id="7" name="Slide Number Placeholder 6">
            <a:extLst>
              <a:ext uri="{FF2B5EF4-FFF2-40B4-BE49-F238E27FC236}">
                <a16:creationId xmlns:a16="http://schemas.microsoft.com/office/drawing/2014/main" id="{38EF4757-39B4-1102-AB9C-B6CAFCEF2CE7}"/>
              </a:ext>
            </a:extLst>
          </p:cNvPr>
          <p:cNvSpPr>
            <a:spLocks noGrp="1"/>
          </p:cNvSpPr>
          <p:nvPr>
            <p:ph type="sldNum" sz="quarter" idx="12"/>
          </p:nvPr>
        </p:nvSpPr>
        <p:spPr/>
        <p:txBody>
          <a:bodyPr/>
          <a:lstStyle/>
          <a:p>
            <a:fld id="{335DB9FE-7062-40A5-859A-030F52DEFA32}" type="slidenum">
              <a:rPr lang="lt-LT" smtClean="0"/>
              <a:t>‹#›</a:t>
            </a:fld>
            <a:endParaRPr lang="lt-LT"/>
          </a:p>
        </p:txBody>
      </p:sp>
    </p:spTree>
    <p:extLst>
      <p:ext uri="{BB962C8B-B14F-4D97-AF65-F5344CB8AC3E}">
        <p14:creationId xmlns:p14="http://schemas.microsoft.com/office/powerpoint/2010/main" val="192946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7C73-1B95-A6A5-71DF-26E0B9016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F81DC8DA-5287-A148-21C8-A35DFC383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2D30AF4D-DAE2-5D54-99A8-389AD33EE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E240E8-33DE-E297-C9CD-FD6F75E94815}"/>
              </a:ext>
            </a:extLst>
          </p:cNvPr>
          <p:cNvSpPr>
            <a:spLocks noGrp="1"/>
          </p:cNvSpPr>
          <p:nvPr>
            <p:ph type="dt" sz="half" idx="10"/>
          </p:nvPr>
        </p:nvSpPr>
        <p:spPr/>
        <p:txBody>
          <a:bodyPr/>
          <a:lstStyle/>
          <a:p>
            <a:r>
              <a:rPr lang="lt-LT"/>
              <a:t>20/08/2024</a:t>
            </a:r>
          </a:p>
        </p:txBody>
      </p:sp>
      <p:sp>
        <p:nvSpPr>
          <p:cNvPr id="6" name="Footer Placeholder 5">
            <a:extLst>
              <a:ext uri="{FF2B5EF4-FFF2-40B4-BE49-F238E27FC236}">
                <a16:creationId xmlns:a16="http://schemas.microsoft.com/office/drawing/2014/main" id="{404F135E-76D6-C6C1-60E7-F083FD7365C5}"/>
              </a:ext>
            </a:extLst>
          </p:cNvPr>
          <p:cNvSpPr>
            <a:spLocks noGrp="1"/>
          </p:cNvSpPr>
          <p:nvPr>
            <p:ph type="ftr" sz="quarter" idx="11"/>
          </p:nvPr>
        </p:nvSpPr>
        <p:spPr/>
        <p:txBody>
          <a:bodyPr/>
          <a:lstStyle/>
          <a:p>
            <a:r>
              <a:rPr lang="en-US"/>
              <a:t>Kazys Kupčinskas – Information class: Confidential (C3)</a:t>
            </a:r>
            <a:endParaRPr lang="lt-LT"/>
          </a:p>
        </p:txBody>
      </p:sp>
      <p:sp>
        <p:nvSpPr>
          <p:cNvPr id="7" name="Slide Number Placeholder 6">
            <a:extLst>
              <a:ext uri="{FF2B5EF4-FFF2-40B4-BE49-F238E27FC236}">
                <a16:creationId xmlns:a16="http://schemas.microsoft.com/office/drawing/2014/main" id="{B9572BE1-DCEC-A12A-F02D-AFAE08C66EE1}"/>
              </a:ext>
            </a:extLst>
          </p:cNvPr>
          <p:cNvSpPr>
            <a:spLocks noGrp="1"/>
          </p:cNvSpPr>
          <p:nvPr>
            <p:ph type="sldNum" sz="quarter" idx="12"/>
          </p:nvPr>
        </p:nvSpPr>
        <p:spPr/>
        <p:txBody>
          <a:bodyPr/>
          <a:lstStyle/>
          <a:p>
            <a:fld id="{335DB9FE-7062-40A5-859A-030F52DEFA32}" type="slidenum">
              <a:rPr lang="lt-LT" smtClean="0"/>
              <a:t>‹#›</a:t>
            </a:fld>
            <a:endParaRPr lang="lt-LT"/>
          </a:p>
        </p:txBody>
      </p:sp>
    </p:spTree>
    <p:extLst>
      <p:ext uri="{BB962C8B-B14F-4D97-AF65-F5344CB8AC3E}">
        <p14:creationId xmlns:p14="http://schemas.microsoft.com/office/powerpoint/2010/main" val="121873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theme" Target="../theme/theme2.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image" Target="../media/image4.sv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image" Target="../media/image3.png"/><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C870E7-2D58-C650-4611-828E14A69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66A475BC-9F30-343A-581A-120FD1BE8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89C26521-114A-397E-5371-5E0C887954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lt-LT"/>
              <a:t>20/08/2024</a:t>
            </a:r>
          </a:p>
        </p:txBody>
      </p:sp>
      <p:sp>
        <p:nvSpPr>
          <p:cNvPr id="5" name="Footer Placeholder 4">
            <a:extLst>
              <a:ext uri="{FF2B5EF4-FFF2-40B4-BE49-F238E27FC236}">
                <a16:creationId xmlns:a16="http://schemas.microsoft.com/office/drawing/2014/main" id="{CC8D7DD2-2B50-F6F5-18D0-112732631A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Kazys Kupčinskas – Information class: Confidential (C3)</a:t>
            </a:r>
            <a:endParaRPr lang="lt-LT"/>
          </a:p>
        </p:txBody>
      </p:sp>
      <p:sp>
        <p:nvSpPr>
          <p:cNvPr id="6" name="Slide Number Placeholder 5">
            <a:extLst>
              <a:ext uri="{FF2B5EF4-FFF2-40B4-BE49-F238E27FC236}">
                <a16:creationId xmlns:a16="http://schemas.microsoft.com/office/drawing/2014/main" id="{657B3166-0AD5-3C3D-3E7B-0D932DEDED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5DB9FE-7062-40A5-859A-030F52DEFA32}" type="slidenum">
              <a:rPr lang="lt-LT" smtClean="0"/>
              <a:t>‹#›</a:t>
            </a:fld>
            <a:endParaRPr lang="lt-LT"/>
          </a:p>
        </p:txBody>
      </p:sp>
    </p:spTree>
    <p:extLst>
      <p:ext uri="{BB962C8B-B14F-4D97-AF65-F5344CB8AC3E}">
        <p14:creationId xmlns:p14="http://schemas.microsoft.com/office/powerpoint/2010/main" val="733291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id="{7A34CFA7-142D-43B3-A700-BA238A2FAAB3}"/>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1066237" y="6269799"/>
            <a:ext cx="576163" cy="253024"/>
          </a:xfrm>
          <a:prstGeom prst="rect">
            <a:avLst/>
          </a:prstGeom>
        </p:spPr>
      </p:pic>
      <p:sp>
        <p:nvSpPr>
          <p:cNvPr id="2" name="Title Placeholder 1">
            <a:extLst>
              <a:ext uri="{FF2B5EF4-FFF2-40B4-BE49-F238E27FC236}">
                <a16:creationId xmlns:a16="http://schemas.microsoft.com/office/drawing/2014/main" id="{A76D3800-A66F-4FA0-9A8E-39B7296C5C59}"/>
              </a:ext>
            </a:extLst>
          </p:cNvPr>
          <p:cNvSpPr>
            <a:spLocks noGrp="1"/>
          </p:cNvSpPr>
          <p:nvPr>
            <p:ph type="title"/>
          </p:nvPr>
        </p:nvSpPr>
        <p:spPr>
          <a:xfrm>
            <a:off x="550800" y="464400"/>
            <a:ext cx="11091600" cy="1051200"/>
          </a:xfrm>
          <a:prstGeom prst="rect">
            <a:avLst/>
          </a:prstGeom>
        </p:spPr>
        <p:txBody>
          <a:bodyPr vert="horz" wrap="square" lIns="0" tIns="0" rIns="0" bIns="0" rtlCol="0" anchor="t">
            <a:noAutofit/>
          </a:bodyPr>
          <a:lstStyle/>
          <a:p>
            <a:r>
              <a:rPr lang="en-US" dirty="0"/>
              <a:t>Your title goes here</a:t>
            </a:r>
            <a:endParaRPr lang="en-GB" dirty="0"/>
          </a:p>
        </p:txBody>
      </p:sp>
      <p:sp>
        <p:nvSpPr>
          <p:cNvPr id="3" name="Text Placeholder 2">
            <a:extLst>
              <a:ext uri="{FF2B5EF4-FFF2-40B4-BE49-F238E27FC236}">
                <a16:creationId xmlns:a16="http://schemas.microsoft.com/office/drawing/2014/main" id="{1463564F-F876-773B-455C-846EA6ED9643}"/>
              </a:ext>
            </a:extLst>
          </p:cNvPr>
          <p:cNvSpPr>
            <a:spLocks noGrp="1"/>
          </p:cNvSpPr>
          <p:nvPr>
            <p:ph type="body" idx="1"/>
          </p:nvPr>
        </p:nvSpPr>
        <p:spPr>
          <a:xfrm>
            <a:off x="550800" y="1921133"/>
            <a:ext cx="11091600" cy="4098492"/>
          </a:xfrm>
          <a:prstGeom prst="rect">
            <a:avLst/>
          </a:prstGeom>
        </p:spPr>
        <p:txBody>
          <a:bodyPr vert="horz" wrap="square" lIns="0" tIns="0" rIns="0" bIns="0" rtlCol="0">
            <a:noAutofit/>
          </a:bodyPr>
          <a:lstStyle/>
          <a:p>
            <a:pPr lvl="0"/>
            <a:r>
              <a:rPr lang="pl-PL" dirty="0"/>
              <a:t>F</a:t>
            </a:r>
            <a:r>
              <a:rPr lang="en-US" dirty="0"/>
              <a:t>irst level</a:t>
            </a:r>
            <a:r>
              <a:rPr lang="pl-PL" dirty="0"/>
              <a:t> (if you would like to turn on the second level of bullets, use the Tab key)</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5E6DEFF-E3E0-4799-74BE-69297A61D576}"/>
              </a:ext>
            </a:extLst>
          </p:cNvPr>
          <p:cNvSpPr>
            <a:spLocks noGrp="1"/>
          </p:cNvSpPr>
          <p:nvPr>
            <p:ph type="dt" sz="half" idx="2"/>
          </p:nvPr>
        </p:nvSpPr>
        <p:spPr>
          <a:xfrm>
            <a:off x="744746" y="6393600"/>
            <a:ext cx="490519" cy="107722"/>
          </a:xfrm>
          <a:prstGeom prst="rect">
            <a:avLst/>
          </a:prstGeom>
        </p:spPr>
        <p:txBody>
          <a:bodyPr vert="horz" wrap="none" lIns="0" tIns="0" rIns="0" bIns="0" rtlCol="0" anchor="ctr">
            <a:spAutoFit/>
          </a:bodyPr>
          <a:lstStyle>
            <a:lvl1pPr algn="l">
              <a:defRPr sz="700" b="0" i="0">
                <a:solidFill>
                  <a:schemeClr val="tx2"/>
                </a:solidFill>
                <a:latin typeface="SEB SansSerif Book" pitchFamily="2" charset="77"/>
              </a:defRPr>
            </a:lvl1pPr>
          </a:lstStyle>
          <a:p>
            <a:r>
              <a:rPr lang="lt-LT"/>
              <a:t>20/08/2024</a:t>
            </a:r>
            <a:endParaRPr lang="en-GB"/>
          </a:p>
        </p:txBody>
      </p:sp>
      <p:sp>
        <p:nvSpPr>
          <p:cNvPr id="5" name="Footer Placeholder 4">
            <a:extLst>
              <a:ext uri="{FF2B5EF4-FFF2-40B4-BE49-F238E27FC236}">
                <a16:creationId xmlns:a16="http://schemas.microsoft.com/office/drawing/2014/main" id="{A0126F94-C383-B320-DB4A-31804FA9D62E}"/>
              </a:ext>
            </a:extLst>
          </p:cNvPr>
          <p:cNvSpPr>
            <a:spLocks noGrp="1"/>
          </p:cNvSpPr>
          <p:nvPr>
            <p:ph type="ftr" sz="quarter" idx="3"/>
          </p:nvPr>
        </p:nvSpPr>
        <p:spPr>
          <a:xfrm>
            <a:off x="1313795" y="6393600"/>
            <a:ext cx="2069477" cy="107722"/>
          </a:xfrm>
          <a:prstGeom prst="rect">
            <a:avLst/>
          </a:prstGeom>
        </p:spPr>
        <p:txBody>
          <a:bodyPr vert="horz" wrap="none" lIns="0" tIns="0" rIns="0" bIns="0" rtlCol="0" anchor="ctr">
            <a:spAutoFit/>
          </a:bodyPr>
          <a:lstStyle>
            <a:lvl1pPr algn="l">
              <a:defRPr sz="700" b="0" i="0">
                <a:solidFill>
                  <a:schemeClr val="tx2"/>
                </a:solidFill>
                <a:latin typeface="SEB SansSerif Book" pitchFamily="2" charset="77"/>
              </a:defRPr>
            </a:lvl1pPr>
          </a:lstStyle>
          <a:p>
            <a:r>
              <a:rPr lang="en-US"/>
              <a:t>Kazys Kupčinskas – Information class: Confidential (C3)</a:t>
            </a:r>
            <a:endParaRPr lang="en-GB"/>
          </a:p>
        </p:txBody>
      </p:sp>
      <p:sp>
        <p:nvSpPr>
          <p:cNvPr id="6" name="Slide Number Placeholder 5">
            <a:extLst>
              <a:ext uri="{FF2B5EF4-FFF2-40B4-BE49-F238E27FC236}">
                <a16:creationId xmlns:a16="http://schemas.microsoft.com/office/drawing/2014/main" id="{BF43CDEA-8F32-BE8F-F4BC-36DCEC48E119}"/>
              </a:ext>
            </a:extLst>
          </p:cNvPr>
          <p:cNvSpPr>
            <a:spLocks noGrp="1"/>
          </p:cNvSpPr>
          <p:nvPr>
            <p:ph type="sldNum" sz="quarter" idx="4"/>
          </p:nvPr>
        </p:nvSpPr>
        <p:spPr>
          <a:xfrm>
            <a:off x="550800" y="6393600"/>
            <a:ext cx="117020" cy="107722"/>
          </a:xfrm>
          <a:prstGeom prst="rect">
            <a:avLst/>
          </a:prstGeom>
        </p:spPr>
        <p:txBody>
          <a:bodyPr vert="horz" wrap="none" lIns="0" tIns="0" rIns="0" bIns="0" rtlCol="0" anchor="b">
            <a:spAutoFit/>
          </a:bodyPr>
          <a:lstStyle>
            <a:lvl1pPr algn="l">
              <a:defRPr sz="700" b="0" i="0">
                <a:solidFill>
                  <a:schemeClr val="tx2"/>
                </a:solidFill>
                <a:latin typeface="SEB SansSerif Book" pitchFamily="2" charset="77"/>
              </a:defRPr>
            </a:lvl1pPr>
          </a:lstStyle>
          <a:p>
            <a:fld id="{1E8D132F-CB07-4565-AFAB-8119C0738F44}" type="slidenum">
              <a:rPr lang="en-GB" smtClean="0"/>
              <a:pPr/>
              <a:t>‹#›</a:t>
            </a:fld>
            <a:endParaRPr lang="en-GB"/>
          </a:p>
        </p:txBody>
      </p:sp>
    </p:spTree>
    <p:extLst>
      <p:ext uri="{BB962C8B-B14F-4D97-AF65-F5344CB8AC3E}">
        <p14:creationId xmlns:p14="http://schemas.microsoft.com/office/powerpoint/2010/main" val="22783202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Lst>
  <p:hf hdr="0" dt="0"/>
  <p:txStyles>
    <p:titleStyle>
      <a:lvl1pPr algn="l" defTabSz="914400" rtl="0" eaLnBrk="1" latinLnBrk="0" hangingPunct="1">
        <a:lnSpc>
          <a:spcPct val="100000"/>
        </a:lnSpc>
        <a:spcBef>
          <a:spcPct val="0"/>
        </a:spcBef>
        <a:buNone/>
        <a:defRPr sz="3200"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buFont typeface="SEB SansSerif" panose="00000500000000000000" pitchFamily="2" charset="-18"/>
        <a:buChar char="​"/>
        <a:defRPr sz="1200" b="0" i="0" kern="1200">
          <a:solidFill>
            <a:schemeClr val="tx1"/>
          </a:solidFill>
          <a:latin typeface="SEB SansSerif Book" pitchFamily="2" charset="77"/>
          <a:ea typeface="+mn-ea"/>
          <a:cs typeface="+mn-cs"/>
        </a:defRPr>
      </a:lvl1pPr>
      <a:lvl2pPr marL="180000" indent="-180000" algn="l" defTabSz="914400" rtl="0" eaLnBrk="1" latinLnBrk="0" hangingPunct="1">
        <a:lnSpc>
          <a:spcPct val="100000"/>
        </a:lnSpc>
        <a:spcBef>
          <a:spcPts val="300"/>
        </a:spcBef>
        <a:buFont typeface="Arial" panose="020B0604020202020204" pitchFamily="34" charset="0"/>
        <a:buChar char="•"/>
        <a:defRPr sz="1200" b="0" i="0" kern="1200">
          <a:solidFill>
            <a:schemeClr val="tx1"/>
          </a:solidFill>
          <a:latin typeface="SEB SansSerif Book" pitchFamily="2" charset="77"/>
          <a:ea typeface="+mn-ea"/>
          <a:cs typeface="+mn-cs"/>
        </a:defRPr>
      </a:lvl2pPr>
      <a:lvl3pPr marL="360000" indent="-180000" algn="l" defTabSz="914400" rtl="0" eaLnBrk="1" latinLnBrk="0" hangingPunct="1">
        <a:lnSpc>
          <a:spcPct val="100000"/>
        </a:lnSpc>
        <a:spcBef>
          <a:spcPts val="300"/>
        </a:spcBef>
        <a:buFont typeface="SEB SansSerif" panose="00000500000000000000" pitchFamily="2" charset="-18"/>
        <a:buChar char="–"/>
        <a:defRPr sz="1200" b="0" i="0" kern="1200">
          <a:solidFill>
            <a:schemeClr val="tx1"/>
          </a:solidFill>
          <a:latin typeface="SEB SansSerif Book" pitchFamily="2" charset="77"/>
          <a:ea typeface="+mn-ea"/>
          <a:cs typeface="+mn-cs"/>
        </a:defRPr>
      </a:lvl3pPr>
      <a:lvl4pPr marL="540000" indent="-180000" algn="l" defTabSz="914400" rtl="0" eaLnBrk="1" latinLnBrk="0" hangingPunct="1">
        <a:lnSpc>
          <a:spcPct val="100000"/>
        </a:lnSpc>
        <a:spcBef>
          <a:spcPts val="300"/>
        </a:spcBef>
        <a:buFont typeface="SEB SansSerif" panose="00000500000000000000" pitchFamily="2" charset="-18"/>
        <a:buChar char="–"/>
        <a:defRPr sz="1200" b="0" i="0" kern="1200">
          <a:solidFill>
            <a:schemeClr val="tx1"/>
          </a:solidFill>
          <a:latin typeface="SEB SansSerif Book" pitchFamily="2" charset="77"/>
          <a:ea typeface="+mn-ea"/>
          <a:cs typeface="+mn-cs"/>
        </a:defRPr>
      </a:lvl4pPr>
      <a:lvl5pPr marL="720000" indent="-180000" algn="l" defTabSz="914400" rtl="0" eaLnBrk="1" latinLnBrk="0" hangingPunct="1">
        <a:lnSpc>
          <a:spcPct val="100000"/>
        </a:lnSpc>
        <a:spcBef>
          <a:spcPts val="300"/>
        </a:spcBef>
        <a:buFont typeface="SEB SansSerif" panose="00000500000000000000" pitchFamily="2" charset="-18"/>
        <a:buChar char="–"/>
        <a:defRPr sz="1200" b="0" i="0" kern="1200">
          <a:solidFill>
            <a:schemeClr val="tx1"/>
          </a:solidFill>
          <a:latin typeface="SEB SansSerif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p15:clr>
            <a:srgbClr val="547EBF"/>
          </p15:clr>
        </p15:guide>
        <p15:guide id="2" pos="346">
          <p15:clr>
            <a:srgbClr val="547EBF"/>
          </p15:clr>
        </p15:guide>
        <p15:guide id="3" orient="horz" pos="3793">
          <p15:clr>
            <a:srgbClr val="547EBF"/>
          </p15:clr>
        </p15:guide>
        <p15:guide id="4" pos="7336">
          <p15:clr>
            <a:srgbClr val="547EBF"/>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mailto:ingrida.lukoseviciute@seb.lt"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SEB20221208_3J5A8821_v001">
            <a:extLst>
              <a:ext uri="{FF2B5EF4-FFF2-40B4-BE49-F238E27FC236}">
                <a16:creationId xmlns:a16="http://schemas.microsoft.com/office/drawing/2014/main" id="{7862A8DB-E219-F626-9041-43EB0AB98934}"/>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7786" b="7786"/>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10">
            <a:extLst>
              <a:ext uri="{FF2B5EF4-FFF2-40B4-BE49-F238E27FC236}">
                <a16:creationId xmlns:a16="http://schemas.microsoft.com/office/drawing/2014/main" id="{E4D4A0E1-C946-BA87-EFA8-3E2B8EF73022}"/>
              </a:ext>
            </a:extLst>
          </p:cNvPr>
          <p:cNvSpPr>
            <a:spLocks noGrp="1"/>
          </p:cNvSpPr>
          <p:nvPr>
            <p:ph type="subTitle" idx="1"/>
          </p:nvPr>
        </p:nvSpPr>
        <p:spPr>
          <a:xfrm>
            <a:off x="1658957" y="6221828"/>
            <a:ext cx="2960216" cy="450248"/>
          </a:xfrm>
        </p:spPr>
        <p:txBody>
          <a:bodyPr>
            <a:normAutofit/>
          </a:bodyPr>
          <a:lstStyle/>
          <a:p>
            <a:r>
              <a:rPr lang="lt-LT" sz="1400" b="1" dirty="0">
                <a:solidFill>
                  <a:schemeClr val="tx1"/>
                </a:solidFill>
                <a:latin typeface="SEB SansSerif" panose="00000500000000000000" pitchFamily="2" charset="-70"/>
              </a:rPr>
              <a:t>2025-07-02</a:t>
            </a:r>
            <a:endParaRPr lang="en-GB" sz="1400" b="1" dirty="0">
              <a:solidFill>
                <a:schemeClr val="tx1"/>
              </a:solidFill>
              <a:latin typeface="SEB SansSerif" panose="00000500000000000000" pitchFamily="2" charset="-70"/>
            </a:endParaRPr>
          </a:p>
        </p:txBody>
      </p:sp>
      <p:sp>
        <p:nvSpPr>
          <p:cNvPr id="6" name="Slide Number Placeholder 5">
            <a:extLst>
              <a:ext uri="{FF2B5EF4-FFF2-40B4-BE49-F238E27FC236}">
                <a16:creationId xmlns:a16="http://schemas.microsoft.com/office/drawing/2014/main" id="{B26300D8-488F-F163-098B-0B0A67E0ECFF}"/>
              </a:ext>
            </a:extLst>
          </p:cNvPr>
          <p:cNvSpPr>
            <a:spLocks noGrp="1"/>
          </p:cNvSpPr>
          <p:nvPr>
            <p:ph type="sldNum" sz="quarter" idx="12"/>
          </p:nvPr>
        </p:nvSpPr>
        <p:spPr>
          <a:xfrm>
            <a:off x="550863" y="6393091"/>
            <a:ext cx="54502" cy="107722"/>
          </a:xfrm>
        </p:spPr>
        <p:txBody>
          <a:bodyPr/>
          <a:lstStyle/>
          <a:p>
            <a:fld id="{1E8D132F-CB07-4565-AFAB-8119C0738F44}" type="slidenum">
              <a:rPr lang="en-GB" smtClean="0">
                <a:solidFill>
                  <a:schemeClr val="bg1"/>
                </a:solidFill>
              </a:rPr>
              <a:pPr/>
              <a:t>1</a:t>
            </a:fld>
            <a:endParaRPr lang="en-GB" dirty="0">
              <a:solidFill>
                <a:schemeClr val="bg1"/>
              </a:solidFill>
            </a:endParaRPr>
          </a:p>
        </p:txBody>
      </p:sp>
      <p:sp>
        <p:nvSpPr>
          <p:cNvPr id="12" name="Text Placeholder 11">
            <a:extLst>
              <a:ext uri="{FF2B5EF4-FFF2-40B4-BE49-F238E27FC236}">
                <a16:creationId xmlns:a16="http://schemas.microsoft.com/office/drawing/2014/main" id="{FB4FB24E-0856-3204-F507-85B7158FC6AD}"/>
              </a:ext>
            </a:extLst>
          </p:cNvPr>
          <p:cNvSpPr>
            <a:spLocks noGrp="1"/>
          </p:cNvSpPr>
          <p:nvPr>
            <p:ph type="body" sz="quarter" idx="14"/>
          </p:nvPr>
        </p:nvSpPr>
        <p:spPr/>
        <p:txBody>
          <a:bodyPr>
            <a:normAutofit fontScale="47500" lnSpcReduction="20000"/>
          </a:bodyPr>
          <a:lstStyle/>
          <a:p>
            <a:endParaRPr lang="en-GB" dirty="0"/>
          </a:p>
        </p:txBody>
      </p:sp>
      <p:sp>
        <p:nvSpPr>
          <p:cNvPr id="3" name="Subtitle 10">
            <a:extLst>
              <a:ext uri="{FF2B5EF4-FFF2-40B4-BE49-F238E27FC236}">
                <a16:creationId xmlns:a16="http://schemas.microsoft.com/office/drawing/2014/main" id="{CD0D2FA4-4849-D6E6-1EDA-2375207F3DCD}"/>
              </a:ext>
            </a:extLst>
          </p:cNvPr>
          <p:cNvSpPr txBox="1">
            <a:spLocks/>
          </p:cNvSpPr>
          <p:nvPr/>
        </p:nvSpPr>
        <p:spPr>
          <a:xfrm>
            <a:off x="745013" y="5229691"/>
            <a:ext cx="4788105" cy="1062990"/>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2"/>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lt-LT" sz="2000" b="1" dirty="0">
                <a:solidFill>
                  <a:schemeClr val="tx1"/>
                </a:solidFill>
                <a:latin typeface="SEB SansSerif" panose="00000500000000000000" pitchFamily="2" charset="-70"/>
              </a:rPr>
              <a:t>AB SEB banko</a:t>
            </a:r>
          </a:p>
          <a:p>
            <a:pPr>
              <a:spcBef>
                <a:spcPts val="0"/>
              </a:spcBef>
            </a:pPr>
            <a:r>
              <a:rPr lang="lt-LT" sz="2000" b="1" dirty="0">
                <a:solidFill>
                  <a:schemeClr val="tx1"/>
                </a:solidFill>
                <a:latin typeface="SEB SansSerif" panose="00000500000000000000" pitchFamily="2" charset="-70"/>
              </a:rPr>
              <a:t>Prekybos finansavimo skyriaus vadovė</a:t>
            </a:r>
          </a:p>
          <a:p>
            <a:pPr>
              <a:spcBef>
                <a:spcPts val="0"/>
              </a:spcBef>
            </a:pPr>
            <a:r>
              <a:rPr lang="lt-LT" sz="2000" b="1" dirty="0">
                <a:solidFill>
                  <a:schemeClr val="tx1"/>
                </a:solidFill>
                <a:latin typeface="SEB SansSerif" panose="00000500000000000000" pitchFamily="2" charset="-70"/>
              </a:rPr>
              <a:t>Ingrida Lukoševičiūtė </a:t>
            </a:r>
          </a:p>
        </p:txBody>
      </p:sp>
      <p:sp>
        <p:nvSpPr>
          <p:cNvPr id="7" name="Title 9">
            <a:extLst>
              <a:ext uri="{FF2B5EF4-FFF2-40B4-BE49-F238E27FC236}">
                <a16:creationId xmlns:a16="http://schemas.microsoft.com/office/drawing/2014/main" id="{C4CF0763-5112-7142-0756-30A21A374BE5}"/>
              </a:ext>
            </a:extLst>
          </p:cNvPr>
          <p:cNvSpPr txBox="1">
            <a:spLocks/>
          </p:cNvSpPr>
          <p:nvPr/>
        </p:nvSpPr>
        <p:spPr>
          <a:xfrm>
            <a:off x="200990" y="357187"/>
            <a:ext cx="5034995" cy="1588001"/>
          </a:xfrm>
          <a:prstGeom prst="rect">
            <a:avLst/>
          </a:prstGeom>
        </p:spPr>
        <p:txBody>
          <a:bodyPr vert="horz" wrap="square" lIns="91440" tIns="45720" rIns="91440" bIns="45720" rtlCol="0" anchor="b">
            <a:normAutofit/>
          </a:bodyPr>
          <a:lstStyle>
            <a:lvl1pPr algn="ctr" defTabSz="914400" rtl="0" eaLnBrk="1" latinLnBrk="0" hangingPunct="1">
              <a:lnSpc>
                <a:spcPct val="90000"/>
              </a:lnSpc>
              <a:spcBef>
                <a:spcPct val="0"/>
              </a:spcBef>
              <a:buNone/>
              <a:defRPr sz="6600" kern="1200">
                <a:solidFill>
                  <a:schemeClr val="bg2"/>
                </a:solidFill>
                <a:latin typeface="+mj-lt"/>
                <a:ea typeface="+mj-ea"/>
                <a:cs typeface="+mj-cs"/>
              </a:defRPr>
            </a:lvl1pPr>
          </a:lstStyle>
          <a:p>
            <a:endParaRPr lang="en-US" sz="4000" b="1" dirty="0">
              <a:solidFill>
                <a:schemeClr val="tx1"/>
              </a:solidFill>
              <a:latin typeface="SEB SansSerif" panose="00000500000000000000" pitchFamily="2" charset="-70"/>
            </a:endParaRPr>
          </a:p>
        </p:txBody>
      </p:sp>
      <p:sp>
        <p:nvSpPr>
          <p:cNvPr id="14" name="Title 13">
            <a:extLst>
              <a:ext uri="{FF2B5EF4-FFF2-40B4-BE49-F238E27FC236}">
                <a16:creationId xmlns:a16="http://schemas.microsoft.com/office/drawing/2014/main" id="{D75D6EDF-BFEC-2CC6-5991-98FAF027D0B4}"/>
              </a:ext>
            </a:extLst>
          </p:cNvPr>
          <p:cNvSpPr>
            <a:spLocks noGrp="1"/>
          </p:cNvSpPr>
          <p:nvPr>
            <p:ph type="ctrTitle"/>
          </p:nvPr>
        </p:nvSpPr>
        <p:spPr>
          <a:xfrm>
            <a:off x="-129085" y="358004"/>
            <a:ext cx="6892193" cy="1680146"/>
          </a:xfrm>
        </p:spPr>
        <p:txBody>
          <a:bodyPr>
            <a:noAutofit/>
          </a:bodyPr>
          <a:lstStyle/>
          <a:p>
            <a:r>
              <a:rPr lang="lt-LT" sz="2800" b="1" dirty="0">
                <a:solidFill>
                  <a:schemeClr val="tx1"/>
                </a:solidFill>
                <a:effectLst/>
                <a:latin typeface="SEB SansSerif" panose="00000500000000000000" pitchFamily="2" charset="-70"/>
                <a:ea typeface="Calibri" panose="020F0502020204030204" pitchFamily="34" charset="0"/>
              </a:rPr>
              <a:t>Siūlymai kaip pagerinti banko garantijų teikimo galimybes,</a:t>
            </a:r>
            <a:br>
              <a:rPr lang="lt-LT" sz="2800" b="1" dirty="0">
                <a:solidFill>
                  <a:schemeClr val="tx1"/>
                </a:solidFill>
                <a:effectLst/>
                <a:latin typeface="SEB SansSerif" panose="00000500000000000000" pitchFamily="2" charset="-70"/>
                <a:ea typeface="Calibri" panose="020F0502020204030204" pitchFamily="34" charset="0"/>
              </a:rPr>
            </a:br>
            <a:r>
              <a:rPr lang="lt-LT" sz="2800" b="1" dirty="0">
                <a:solidFill>
                  <a:schemeClr val="tx1"/>
                </a:solidFill>
                <a:effectLst/>
                <a:latin typeface="SEB SansSerif" panose="00000500000000000000" pitchFamily="2" charset="-70"/>
                <a:ea typeface="Calibri" panose="020F0502020204030204" pitchFamily="34" charset="0"/>
              </a:rPr>
              <a:t> siekiant sutarti dėl jų išleidimo bei reikalavimo teisių į garantijas atsisakymo proceso</a:t>
            </a:r>
            <a:endParaRPr lang="lt-LT" sz="2800" b="1" dirty="0">
              <a:solidFill>
                <a:schemeClr val="tx1"/>
              </a:solidFill>
              <a:latin typeface="SEB SansSerif" panose="00000500000000000000" pitchFamily="2" charset="-70"/>
            </a:endParaRPr>
          </a:p>
        </p:txBody>
      </p:sp>
    </p:spTree>
    <p:extLst>
      <p:ext uri="{BB962C8B-B14F-4D97-AF65-F5344CB8AC3E}">
        <p14:creationId xmlns:p14="http://schemas.microsoft.com/office/powerpoint/2010/main" val="1863981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58F1F83-FA02-449B-50B5-12E513005AAD}"/>
              </a:ext>
            </a:extLst>
          </p:cNvPr>
          <p:cNvSpPr>
            <a:spLocks noGrp="1"/>
          </p:cNvSpPr>
          <p:nvPr>
            <p:ph type="sldNum" sz="quarter" idx="12"/>
          </p:nvPr>
        </p:nvSpPr>
        <p:spPr/>
        <p:txBody>
          <a:bodyPr/>
          <a:lstStyle/>
          <a:p>
            <a:fld id="{1E8D132F-CB07-4565-AFAB-8119C0738F44}" type="slidenum">
              <a:rPr lang="en-GB" smtClean="0"/>
              <a:pPr/>
              <a:t>10</a:t>
            </a:fld>
            <a:endParaRPr lang="en-GB"/>
          </a:p>
        </p:txBody>
      </p:sp>
      <p:sp>
        <p:nvSpPr>
          <p:cNvPr id="2" name="Shape 400">
            <a:extLst>
              <a:ext uri="{FF2B5EF4-FFF2-40B4-BE49-F238E27FC236}">
                <a16:creationId xmlns:a16="http://schemas.microsoft.com/office/drawing/2014/main" id="{09C02622-6ABA-DD73-778C-FBD667C80399}"/>
              </a:ext>
            </a:extLst>
          </p:cNvPr>
          <p:cNvSpPr/>
          <p:nvPr/>
        </p:nvSpPr>
        <p:spPr>
          <a:xfrm>
            <a:off x="3448254" y="2423137"/>
            <a:ext cx="5660803" cy="2011725"/>
          </a:xfrm>
          <a:prstGeom prst="rect">
            <a:avLst/>
          </a:prstGeom>
          <a:noFill/>
          <a:ln w="12700" cap="flat">
            <a:noFill/>
            <a:miter lim="400000"/>
          </a:ln>
          <a:effectLst/>
        </p:spPr>
        <p:txBody>
          <a:bodyPr wrap="square" lIns="45671" tIns="45671" rIns="45671" bIns="45671" numCol="1" anchor="t">
            <a:noAutofit/>
          </a:bodyPr>
          <a:lstStyle/>
          <a:p>
            <a:pPr algn="just">
              <a:lnSpc>
                <a:spcPct val="107000"/>
              </a:lnSpc>
              <a:spcAft>
                <a:spcPts val="800"/>
              </a:spcAft>
            </a:pPr>
            <a:r>
              <a:rPr lang="en-US" sz="4400" b="1" kern="100" dirty="0">
                <a:effectLst/>
                <a:latin typeface="SEB SansSerif" panose="00000500000000000000" pitchFamily="2" charset="-70"/>
                <a:ea typeface="Aptos" panose="020B0004020202020204" pitchFamily="34" charset="0"/>
                <a:cs typeface="Times New Roman" panose="02020603050405020304" pitchFamily="18" charset="0"/>
              </a:rPr>
              <a:t>D</a:t>
            </a:r>
            <a:r>
              <a:rPr lang="lt-LT" sz="4400" b="1" kern="100" dirty="0" err="1">
                <a:effectLst/>
                <a:latin typeface="SEB SansSerif" panose="00000500000000000000" pitchFamily="2" charset="-70"/>
                <a:ea typeface="Aptos" panose="020B0004020202020204" pitchFamily="34" charset="0"/>
                <a:cs typeface="Times New Roman" panose="02020603050405020304" pitchFamily="18" charset="0"/>
              </a:rPr>
              <a:t>ėkojame</a:t>
            </a:r>
            <a:r>
              <a:rPr lang="lt-LT" sz="4400" b="1" kern="100" dirty="0">
                <a:effectLst/>
                <a:latin typeface="SEB SansSerif" panose="00000500000000000000" pitchFamily="2" charset="-70"/>
                <a:ea typeface="Aptos" panose="020B0004020202020204" pitchFamily="34" charset="0"/>
                <a:cs typeface="Times New Roman" panose="02020603050405020304" pitchFamily="18" charset="0"/>
              </a:rPr>
              <a:t> už dėmesį</a:t>
            </a:r>
            <a:r>
              <a:rPr lang="en-US" sz="4400" b="1" kern="100" dirty="0">
                <a:effectLst/>
                <a:latin typeface="SEB SansSerif" panose="00000500000000000000" pitchFamily="2" charset="-70"/>
                <a:ea typeface="Aptos" panose="020B0004020202020204" pitchFamily="34" charset="0"/>
                <a:cs typeface="Times New Roman" panose="02020603050405020304" pitchFamily="18" charset="0"/>
              </a:rPr>
              <a:t>!</a:t>
            </a:r>
            <a:endParaRPr lang="lt-LT" sz="4400" kern="100" dirty="0">
              <a:effectLst/>
              <a:latin typeface="SEB SansSerif" panose="00000500000000000000" pitchFamily="2" charset="-7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68530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58F1F83-FA02-449B-50B5-12E513005AAD}"/>
              </a:ext>
            </a:extLst>
          </p:cNvPr>
          <p:cNvSpPr>
            <a:spLocks noGrp="1"/>
          </p:cNvSpPr>
          <p:nvPr>
            <p:ph type="sldNum" sz="quarter" idx="12"/>
          </p:nvPr>
        </p:nvSpPr>
        <p:spPr/>
        <p:txBody>
          <a:bodyPr/>
          <a:lstStyle/>
          <a:p>
            <a:fld id="{1E8D132F-CB07-4565-AFAB-8119C0738F44}" type="slidenum">
              <a:rPr lang="en-GB" smtClean="0"/>
              <a:pPr/>
              <a:t>2</a:t>
            </a:fld>
            <a:endParaRPr lang="en-GB"/>
          </a:p>
        </p:txBody>
      </p:sp>
      <p:sp>
        <p:nvSpPr>
          <p:cNvPr id="10" name="Shape 400">
            <a:extLst>
              <a:ext uri="{FF2B5EF4-FFF2-40B4-BE49-F238E27FC236}">
                <a16:creationId xmlns:a16="http://schemas.microsoft.com/office/drawing/2014/main" id="{BF47BD15-6161-A954-D265-D9CEF0B2A6AD}"/>
              </a:ext>
            </a:extLst>
          </p:cNvPr>
          <p:cNvSpPr/>
          <p:nvPr/>
        </p:nvSpPr>
        <p:spPr>
          <a:xfrm>
            <a:off x="2668626" y="310645"/>
            <a:ext cx="6257376" cy="617481"/>
          </a:xfrm>
          <a:prstGeom prst="rect">
            <a:avLst/>
          </a:prstGeom>
          <a:noFill/>
          <a:ln w="12700" cap="flat">
            <a:noFill/>
            <a:miter lim="400000"/>
          </a:ln>
          <a:effectLst/>
        </p:spPr>
        <p:txBody>
          <a:bodyPr wrap="square" lIns="45671" tIns="45671" rIns="45671" bIns="45671" numCol="1" anchor="t">
            <a:noAutofit/>
          </a:bodyPr>
          <a:lstStyle/>
          <a:p>
            <a:pPr fontAlgn="base">
              <a:spcBef>
                <a:spcPct val="0"/>
              </a:spcBef>
              <a:spcAft>
                <a:spcPct val="0"/>
              </a:spcAft>
              <a:defRPr/>
            </a:pPr>
            <a:r>
              <a:rPr lang="en-US" sz="2800" b="1" dirty="0">
                <a:latin typeface="SEB SansSerif" panose="00000500000000000000" pitchFamily="2" charset="-70"/>
                <a:sym typeface="SEB SansSerif Bold"/>
              </a:rPr>
              <a:t>GARANTIJAS TEIKIANTYS SUBJEKTAI</a:t>
            </a:r>
            <a:endParaRPr lang="en-US" sz="2797" b="1" dirty="0">
              <a:latin typeface="SEB SansSerif" panose="00000500000000000000" pitchFamily="2" charset="-70"/>
              <a:sym typeface="SEB SansSerif Bold"/>
            </a:endParaRPr>
          </a:p>
        </p:txBody>
      </p:sp>
      <p:pic>
        <p:nvPicPr>
          <p:cNvPr id="4" name="Picture 3">
            <a:extLst>
              <a:ext uri="{FF2B5EF4-FFF2-40B4-BE49-F238E27FC236}">
                <a16:creationId xmlns:a16="http://schemas.microsoft.com/office/drawing/2014/main" id="{9726CD01-9A79-2CAD-4A19-5911831352D2}"/>
              </a:ext>
            </a:extLst>
          </p:cNvPr>
          <p:cNvPicPr>
            <a:picLocks noChangeAspect="1"/>
          </p:cNvPicPr>
          <p:nvPr/>
        </p:nvPicPr>
        <p:blipFill>
          <a:blip r:embed="rId3"/>
          <a:stretch>
            <a:fillRect/>
          </a:stretch>
        </p:blipFill>
        <p:spPr>
          <a:xfrm>
            <a:off x="4790648" y="1371776"/>
            <a:ext cx="2286117" cy="1358970"/>
          </a:xfrm>
          <a:prstGeom prst="rect">
            <a:avLst/>
          </a:prstGeom>
        </p:spPr>
      </p:pic>
      <p:pic>
        <p:nvPicPr>
          <p:cNvPr id="7" name="Picture 6">
            <a:extLst>
              <a:ext uri="{FF2B5EF4-FFF2-40B4-BE49-F238E27FC236}">
                <a16:creationId xmlns:a16="http://schemas.microsoft.com/office/drawing/2014/main" id="{3B133BE3-BF36-C9C8-67CE-18A0D6061300}"/>
              </a:ext>
            </a:extLst>
          </p:cNvPr>
          <p:cNvPicPr>
            <a:picLocks noChangeAspect="1"/>
          </p:cNvPicPr>
          <p:nvPr/>
        </p:nvPicPr>
        <p:blipFill>
          <a:blip r:embed="rId4"/>
          <a:stretch>
            <a:fillRect/>
          </a:stretch>
        </p:blipFill>
        <p:spPr>
          <a:xfrm>
            <a:off x="1227676" y="3159688"/>
            <a:ext cx="1827413" cy="1206562"/>
          </a:xfrm>
          <a:prstGeom prst="rect">
            <a:avLst/>
          </a:prstGeom>
        </p:spPr>
      </p:pic>
      <p:pic>
        <p:nvPicPr>
          <p:cNvPr id="9" name="Picture 8">
            <a:extLst>
              <a:ext uri="{FF2B5EF4-FFF2-40B4-BE49-F238E27FC236}">
                <a16:creationId xmlns:a16="http://schemas.microsoft.com/office/drawing/2014/main" id="{EB13FB18-F659-2F80-65F7-663A23E4ABEA}"/>
              </a:ext>
            </a:extLst>
          </p:cNvPr>
          <p:cNvPicPr>
            <a:picLocks noChangeAspect="1"/>
          </p:cNvPicPr>
          <p:nvPr/>
        </p:nvPicPr>
        <p:blipFill>
          <a:blip r:embed="rId5"/>
          <a:stretch>
            <a:fillRect/>
          </a:stretch>
        </p:blipFill>
        <p:spPr>
          <a:xfrm>
            <a:off x="3584086" y="3273994"/>
            <a:ext cx="2349621" cy="1206562"/>
          </a:xfrm>
          <a:prstGeom prst="rect">
            <a:avLst/>
          </a:prstGeom>
        </p:spPr>
      </p:pic>
      <p:pic>
        <p:nvPicPr>
          <p:cNvPr id="13" name="Picture 12">
            <a:extLst>
              <a:ext uri="{FF2B5EF4-FFF2-40B4-BE49-F238E27FC236}">
                <a16:creationId xmlns:a16="http://schemas.microsoft.com/office/drawing/2014/main" id="{9CF25DDC-B936-00CD-BC60-CB5400F5D9AC}"/>
              </a:ext>
            </a:extLst>
          </p:cNvPr>
          <p:cNvPicPr>
            <a:picLocks noChangeAspect="1"/>
          </p:cNvPicPr>
          <p:nvPr/>
        </p:nvPicPr>
        <p:blipFill>
          <a:blip r:embed="rId6"/>
          <a:stretch>
            <a:fillRect/>
          </a:stretch>
        </p:blipFill>
        <p:spPr>
          <a:xfrm>
            <a:off x="6315548" y="2933833"/>
            <a:ext cx="4801747" cy="1584226"/>
          </a:xfrm>
          <a:prstGeom prst="rect">
            <a:avLst/>
          </a:prstGeom>
        </p:spPr>
      </p:pic>
      <p:pic>
        <p:nvPicPr>
          <p:cNvPr id="15" name="Picture 14">
            <a:extLst>
              <a:ext uri="{FF2B5EF4-FFF2-40B4-BE49-F238E27FC236}">
                <a16:creationId xmlns:a16="http://schemas.microsoft.com/office/drawing/2014/main" id="{D2867041-92E7-86CC-EE1A-750622BAD101}"/>
              </a:ext>
            </a:extLst>
          </p:cNvPr>
          <p:cNvPicPr>
            <a:picLocks noChangeAspect="1"/>
          </p:cNvPicPr>
          <p:nvPr/>
        </p:nvPicPr>
        <p:blipFill>
          <a:blip r:embed="rId7"/>
          <a:stretch>
            <a:fillRect/>
          </a:stretch>
        </p:blipFill>
        <p:spPr>
          <a:xfrm>
            <a:off x="3901636" y="5023804"/>
            <a:ext cx="4257437" cy="1145539"/>
          </a:xfrm>
          <a:prstGeom prst="rect">
            <a:avLst/>
          </a:prstGeom>
        </p:spPr>
      </p:pic>
    </p:spTree>
    <p:extLst>
      <p:ext uri="{BB962C8B-B14F-4D97-AF65-F5344CB8AC3E}">
        <p14:creationId xmlns:p14="http://schemas.microsoft.com/office/powerpoint/2010/main" val="543915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58F1F83-FA02-449B-50B5-12E513005AAD}"/>
              </a:ext>
            </a:extLst>
          </p:cNvPr>
          <p:cNvSpPr>
            <a:spLocks noGrp="1"/>
          </p:cNvSpPr>
          <p:nvPr>
            <p:ph type="sldNum" sz="quarter" idx="12"/>
          </p:nvPr>
        </p:nvSpPr>
        <p:spPr/>
        <p:txBody>
          <a:bodyPr/>
          <a:lstStyle/>
          <a:p>
            <a:fld id="{1E8D132F-CB07-4565-AFAB-8119C0738F44}" type="slidenum">
              <a:rPr lang="en-GB" smtClean="0"/>
              <a:pPr/>
              <a:t>3</a:t>
            </a:fld>
            <a:endParaRPr lang="en-GB"/>
          </a:p>
        </p:txBody>
      </p:sp>
      <p:sp>
        <p:nvSpPr>
          <p:cNvPr id="2" name="Shape 400">
            <a:extLst>
              <a:ext uri="{FF2B5EF4-FFF2-40B4-BE49-F238E27FC236}">
                <a16:creationId xmlns:a16="http://schemas.microsoft.com/office/drawing/2014/main" id="{D99DE845-2CCE-64BE-E966-68561F640030}"/>
              </a:ext>
            </a:extLst>
          </p:cNvPr>
          <p:cNvSpPr/>
          <p:nvPr/>
        </p:nvSpPr>
        <p:spPr>
          <a:xfrm>
            <a:off x="384212" y="351517"/>
            <a:ext cx="10352614" cy="617481"/>
          </a:xfrm>
          <a:prstGeom prst="rect">
            <a:avLst/>
          </a:prstGeom>
          <a:noFill/>
          <a:ln w="12700" cap="flat">
            <a:noFill/>
            <a:miter lim="400000"/>
          </a:ln>
          <a:effectLst/>
        </p:spPr>
        <p:txBody>
          <a:bodyPr wrap="square" lIns="45671" tIns="45671" rIns="45671" bIns="45671" numCol="1" anchor="t">
            <a:noAutofit/>
          </a:bodyPr>
          <a:lstStyle/>
          <a:p>
            <a:pPr fontAlgn="base">
              <a:spcBef>
                <a:spcPct val="0"/>
              </a:spcBef>
              <a:spcAft>
                <a:spcPct val="0"/>
              </a:spcAft>
              <a:defRPr/>
            </a:pPr>
            <a:r>
              <a:rPr lang="lt-LT" sz="2800" b="1" dirty="0">
                <a:latin typeface="SEB SansSerif" panose="00000500000000000000" pitchFamily="2" charset="-70"/>
                <a:sym typeface="SEB SansSerif Bold"/>
              </a:rPr>
              <a:t>Garantijas reglamentuojantys teisės aktai</a:t>
            </a:r>
            <a:endParaRPr lang="en-US" sz="2797" b="1" dirty="0">
              <a:latin typeface="SEB SansSerif" panose="00000500000000000000" pitchFamily="2" charset="-70"/>
              <a:sym typeface="SEB SansSerif Bold"/>
            </a:endParaRPr>
          </a:p>
        </p:txBody>
      </p:sp>
      <p:sp>
        <p:nvSpPr>
          <p:cNvPr id="3" name="Shape 400">
            <a:extLst>
              <a:ext uri="{FF2B5EF4-FFF2-40B4-BE49-F238E27FC236}">
                <a16:creationId xmlns:a16="http://schemas.microsoft.com/office/drawing/2014/main" id="{8C390904-3362-2C64-E850-073F70D729F7}"/>
              </a:ext>
            </a:extLst>
          </p:cNvPr>
          <p:cNvSpPr/>
          <p:nvPr/>
        </p:nvSpPr>
        <p:spPr>
          <a:xfrm>
            <a:off x="384212" y="1218273"/>
            <a:ext cx="10554244" cy="2439328"/>
          </a:xfrm>
          <a:prstGeom prst="rect">
            <a:avLst/>
          </a:prstGeom>
          <a:noFill/>
          <a:ln w="12700" cap="flat">
            <a:noFill/>
            <a:miter lim="400000"/>
          </a:ln>
          <a:effectLst/>
        </p:spPr>
        <p:txBody>
          <a:bodyPr wrap="square" lIns="45671" tIns="45671" rIns="45671" bIns="45671" numCol="1" anchor="t">
            <a:noAutofit/>
          </a:bodyPr>
          <a:lstStyle/>
          <a:p>
            <a:pPr>
              <a:lnSpc>
                <a:spcPct val="107000"/>
              </a:lnSpc>
              <a:spcAft>
                <a:spcPts val="800"/>
              </a:spcAft>
            </a:pPr>
            <a:r>
              <a:rPr lang="lt-LT" b="1" kern="100" dirty="0">
                <a:effectLst/>
                <a:latin typeface="SEB SansSerif" panose="00000500000000000000" pitchFamily="2" charset="-70"/>
                <a:ea typeface="Aptos" panose="020B0004020202020204" pitchFamily="34" charset="0"/>
                <a:cs typeface="Times New Roman" panose="02020603050405020304" pitchFamily="18" charset="0"/>
              </a:rPr>
              <a:t>Lietuvos Respublikos civilinis kodeksas</a:t>
            </a:r>
            <a:endParaRPr lang="lt-LT" kern="100" dirty="0">
              <a:effectLst/>
              <a:latin typeface="SEB SansSerif" panose="00000500000000000000" pitchFamily="2" charset="-70"/>
              <a:ea typeface="Aptos" panose="020B0004020202020204" pitchFamily="34" charset="0"/>
              <a:cs typeface="Times New Roman" panose="02020603050405020304" pitchFamily="18" charset="0"/>
            </a:endParaRPr>
          </a:p>
          <a:p>
            <a:pPr>
              <a:lnSpc>
                <a:spcPct val="107000"/>
              </a:lnSpc>
              <a:spcAft>
                <a:spcPts val="800"/>
              </a:spcAft>
            </a:pPr>
            <a:r>
              <a:rPr lang="lt-LT" b="1" kern="100" dirty="0">
                <a:effectLst/>
                <a:latin typeface="SEB SansSerif" panose="00000500000000000000" pitchFamily="2" charset="-70"/>
                <a:ea typeface="Aptos" panose="020B0004020202020204" pitchFamily="34" charset="0"/>
                <a:cs typeface="Times New Roman" panose="02020603050405020304" pitchFamily="18" charset="0"/>
              </a:rPr>
              <a:t>6.96 str. Banko garantijos pabaiga</a:t>
            </a:r>
            <a:endParaRPr lang="lt-LT" kern="100" dirty="0">
              <a:effectLst/>
              <a:latin typeface="SEB SansSerif" panose="00000500000000000000" pitchFamily="2" charset="-70"/>
              <a:ea typeface="Aptos" panose="020B0004020202020204" pitchFamily="34" charset="0"/>
              <a:cs typeface="Times New Roman" panose="02020603050405020304" pitchFamily="18" charset="0"/>
            </a:endParaRPr>
          </a:p>
          <a:p>
            <a:pPr>
              <a:lnSpc>
                <a:spcPct val="107000"/>
              </a:lnSpc>
              <a:spcAft>
                <a:spcPts val="800"/>
              </a:spcAft>
            </a:pPr>
            <a:r>
              <a:rPr lang="lt-LT" kern="100" dirty="0">
                <a:effectLst/>
                <a:latin typeface="SEB SansSerif" panose="00000500000000000000" pitchFamily="2" charset="-70"/>
                <a:ea typeface="Aptos" panose="020B0004020202020204" pitchFamily="34" charset="0"/>
                <a:cs typeface="Times New Roman" panose="02020603050405020304" pitchFamily="18" charset="0"/>
              </a:rPr>
              <a:t>1. Banko garantija baigiasi, kai:</a:t>
            </a:r>
          </a:p>
          <a:p>
            <a:pPr>
              <a:lnSpc>
                <a:spcPct val="107000"/>
              </a:lnSpc>
              <a:spcAft>
                <a:spcPts val="800"/>
              </a:spcAft>
            </a:pPr>
            <a:r>
              <a:rPr lang="lt-LT" kern="100" dirty="0">
                <a:effectLst/>
                <a:latin typeface="SEB SansSerif" panose="00000500000000000000" pitchFamily="2" charset="-70"/>
                <a:ea typeface="Aptos" panose="020B0004020202020204" pitchFamily="34" charset="0"/>
                <a:cs typeface="Times New Roman" panose="02020603050405020304" pitchFamily="18" charset="0"/>
              </a:rPr>
              <a:t>1) bankas sumoka kreditoriui garantijoje nurodytą sumą;</a:t>
            </a:r>
          </a:p>
          <a:p>
            <a:pPr>
              <a:lnSpc>
                <a:spcPct val="107000"/>
              </a:lnSpc>
              <a:spcAft>
                <a:spcPts val="800"/>
              </a:spcAft>
            </a:pPr>
            <a:r>
              <a:rPr lang="lt-LT" kern="100" dirty="0">
                <a:effectLst/>
                <a:latin typeface="SEB SansSerif" panose="00000500000000000000" pitchFamily="2" charset="-70"/>
                <a:ea typeface="Aptos" panose="020B0004020202020204" pitchFamily="34" charset="0"/>
                <a:cs typeface="Times New Roman" panose="02020603050405020304" pitchFamily="18" charset="0"/>
              </a:rPr>
              <a:t>2) sueina garantijoje nustatytas garantijos terminas;</a:t>
            </a:r>
          </a:p>
          <a:p>
            <a:pPr algn="just">
              <a:lnSpc>
                <a:spcPct val="107000"/>
              </a:lnSpc>
              <a:spcAft>
                <a:spcPts val="800"/>
              </a:spcAft>
            </a:pPr>
            <a:r>
              <a:rPr lang="lt-LT" kern="100" dirty="0">
                <a:effectLst/>
                <a:latin typeface="SEB SansSerif" panose="00000500000000000000" pitchFamily="2" charset="-70"/>
                <a:ea typeface="Aptos" panose="020B0004020202020204" pitchFamily="34" charset="0"/>
                <a:cs typeface="Times New Roman" panose="02020603050405020304" pitchFamily="18" charset="0"/>
              </a:rPr>
              <a:t>3) kreditorius atsisako savo teisių pagal garantiją ir grąžina ją bankui arba raštu apie atsisakymą praneša bankui.</a:t>
            </a:r>
          </a:p>
          <a:p>
            <a:pPr algn="just">
              <a:lnSpc>
                <a:spcPct val="107000"/>
              </a:lnSpc>
              <a:spcAft>
                <a:spcPts val="800"/>
              </a:spcAft>
            </a:pPr>
            <a:endParaRPr lang="lt-LT" kern="100" dirty="0">
              <a:latin typeface="SEB SansSerif" panose="00000500000000000000" pitchFamily="2" charset="-70"/>
              <a:ea typeface="Aptos" panose="020B0004020202020204" pitchFamily="34" charset="0"/>
              <a:cs typeface="Times New Roman" panose="02020603050405020304" pitchFamily="18" charset="0"/>
            </a:endParaRPr>
          </a:p>
          <a:p>
            <a:pPr fontAlgn="base">
              <a:spcAft>
                <a:spcPts val="1200"/>
              </a:spcAft>
              <a:defRPr/>
            </a:pPr>
            <a:endParaRPr lang="lt-LT" dirty="0">
              <a:latin typeface="SEB SansSerif" panose="00000500000000000000" pitchFamily="2" charset="-70"/>
            </a:endParaRPr>
          </a:p>
          <a:p>
            <a:pPr fontAlgn="base">
              <a:spcAft>
                <a:spcPts val="1200"/>
              </a:spcAft>
              <a:defRPr/>
            </a:pPr>
            <a:endParaRPr lang="en-US" dirty="0">
              <a:latin typeface="SEB SansSerif" panose="00000500000000000000" pitchFamily="2" charset="-70"/>
            </a:endParaRPr>
          </a:p>
          <a:p>
            <a:pPr fontAlgn="base">
              <a:spcBef>
                <a:spcPct val="0"/>
              </a:spcBef>
              <a:spcAft>
                <a:spcPct val="0"/>
              </a:spcAft>
              <a:defRPr/>
            </a:pPr>
            <a:endParaRPr lang="en-US" dirty="0">
              <a:latin typeface="SEB SansSerif" panose="00000500000000000000" pitchFamily="2" charset="-70"/>
            </a:endParaRPr>
          </a:p>
        </p:txBody>
      </p:sp>
      <p:pic>
        <p:nvPicPr>
          <p:cNvPr id="5" name="Picture 4">
            <a:extLst>
              <a:ext uri="{FF2B5EF4-FFF2-40B4-BE49-F238E27FC236}">
                <a16:creationId xmlns:a16="http://schemas.microsoft.com/office/drawing/2014/main" id="{DD5AF4F1-546D-F08D-950A-041C3EC3206C}"/>
              </a:ext>
            </a:extLst>
          </p:cNvPr>
          <p:cNvPicPr>
            <a:picLocks noChangeAspect="1"/>
          </p:cNvPicPr>
          <p:nvPr/>
        </p:nvPicPr>
        <p:blipFill>
          <a:blip r:embed="rId3"/>
          <a:stretch>
            <a:fillRect/>
          </a:stretch>
        </p:blipFill>
        <p:spPr>
          <a:xfrm>
            <a:off x="5863137" y="3760546"/>
            <a:ext cx="4277456" cy="2828263"/>
          </a:xfrm>
          <a:prstGeom prst="rect">
            <a:avLst/>
          </a:prstGeom>
        </p:spPr>
      </p:pic>
    </p:spTree>
    <p:extLst>
      <p:ext uri="{BB962C8B-B14F-4D97-AF65-F5344CB8AC3E}">
        <p14:creationId xmlns:p14="http://schemas.microsoft.com/office/powerpoint/2010/main" val="173588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hape 400">
            <a:extLst>
              <a:ext uri="{FF2B5EF4-FFF2-40B4-BE49-F238E27FC236}">
                <a16:creationId xmlns:a16="http://schemas.microsoft.com/office/drawing/2014/main" id="{D99DE845-2CCE-64BE-E966-68561F640030}"/>
              </a:ext>
            </a:extLst>
          </p:cNvPr>
          <p:cNvSpPr/>
          <p:nvPr/>
        </p:nvSpPr>
        <p:spPr>
          <a:xfrm>
            <a:off x="550800" y="464400"/>
            <a:ext cx="11091600" cy="1051200"/>
          </a:xfrm>
          <a:prstGeom prst="rect">
            <a:avLst/>
          </a:prstGeom>
        </p:spPr>
        <p:txBody>
          <a:bodyPr vert="horz" wrap="square" lIns="0" tIns="0" rIns="0" bIns="0" numCol="1" rtlCol="0" anchor="t">
            <a:normAutofit/>
          </a:bodyPr>
          <a:lstStyle/>
          <a:p>
            <a:pPr fontAlgn="base">
              <a:spcBef>
                <a:spcPct val="0"/>
              </a:spcBef>
              <a:spcAft>
                <a:spcPts val="600"/>
              </a:spcAft>
              <a:defRPr/>
            </a:pPr>
            <a:r>
              <a:rPr lang="lt-LT" sz="3200" b="1" kern="1200" spc="-50" baseline="0" dirty="0">
                <a:ea typeface="+mj-ea"/>
                <a:cs typeface="+mj-cs"/>
              </a:rPr>
              <a:t>Garantijas reglamentuojantys teisės aktai</a:t>
            </a:r>
            <a:endParaRPr lang="en-GB" sz="3200" b="1" kern="1200" spc="-50" baseline="0" dirty="0">
              <a:ea typeface="+mj-ea"/>
              <a:cs typeface="+mj-cs"/>
            </a:endParaRPr>
          </a:p>
        </p:txBody>
      </p:sp>
      <p:sp>
        <p:nvSpPr>
          <p:cNvPr id="6" name="Slide Number Placeholder 5">
            <a:extLst>
              <a:ext uri="{FF2B5EF4-FFF2-40B4-BE49-F238E27FC236}">
                <a16:creationId xmlns:a16="http://schemas.microsoft.com/office/drawing/2014/main" id="{D58F1F83-FA02-449B-50B5-12E513005AAD}"/>
              </a:ext>
            </a:extLst>
          </p:cNvPr>
          <p:cNvSpPr>
            <a:spLocks noGrp="1"/>
          </p:cNvSpPr>
          <p:nvPr>
            <p:ph type="sldNum" sz="quarter" idx="12"/>
          </p:nvPr>
        </p:nvSpPr>
        <p:spPr>
          <a:xfrm>
            <a:off x="550800" y="6393600"/>
            <a:ext cx="117020" cy="107722"/>
          </a:xfrm>
        </p:spPr>
        <p:txBody>
          <a:bodyPr vert="horz" wrap="none" lIns="0" tIns="0" rIns="0" bIns="0" rtlCol="0" anchor="b">
            <a:normAutofit/>
          </a:bodyPr>
          <a:lstStyle/>
          <a:p>
            <a:pPr>
              <a:spcAft>
                <a:spcPts val="600"/>
              </a:spcAft>
            </a:pPr>
            <a:fld id="{1E8D132F-CB07-4565-AFAB-8119C0738F44}" type="slidenum">
              <a:rPr lang="en-GB" smtClean="0"/>
              <a:pPr>
                <a:spcAft>
                  <a:spcPts val="600"/>
                </a:spcAft>
              </a:pPr>
              <a:t>4</a:t>
            </a:fld>
            <a:endParaRPr lang="en-GB"/>
          </a:p>
        </p:txBody>
      </p:sp>
      <p:sp>
        <p:nvSpPr>
          <p:cNvPr id="3" name="Shape 400">
            <a:extLst>
              <a:ext uri="{FF2B5EF4-FFF2-40B4-BE49-F238E27FC236}">
                <a16:creationId xmlns:a16="http://schemas.microsoft.com/office/drawing/2014/main" id="{8C390904-3362-2C64-E850-073F70D729F7}"/>
              </a:ext>
            </a:extLst>
          </p:cNvPr>
          <p:cNvSpPr/>
          <p:nvPr/>
        </p:nvSpPr>
        <p:spPr>
          <a:xfrm>
            <a:off x="550800" y="1921133"/>
            <a:ext cx="7808196" cy="4098492"/>
          </a:xfrm>
          <a:prstGeom prst="rect">
            <a:avLst/>
          </a:prstGeom>
        </p:spPr>
        <p:txBody>
          <a:bodyPr vert="horz" wrap="square" lIns="0" tIns="0" rIns="0" bIns="0" numCol="1" rtlCol="0">
            <a:normAutofit/>
          </a:bodyPr>
          <a:lstStyle/>
          <a:p>
            <a:pPr>
              <a:spcBef>
                <a:spcPts val="300"/>
              </a:spcBef>
              <a:spcAft>
                <a:spcPts val="800"/>
              </a:spcAft>
              <a:buFont typeface="SEB SansSerif" panose="00000500000000000000" pitchFamily="2" charset="-18"/>
              <a:buChar char="​"/>
            </a:pPr>
            <a:r>
              <a:rPr lang="en-US" b="1" dirty="0">
                <a:effectLst/>
                <a:latin typeface="SEB SansSerif" panose="00000500000000000000" pitchFamily="2" charset="-70"/>
              </a:rPr>
              <a:t>ICC Uniform Rules for Demand Guarantees (URDG 758)</a:t>
            </a:r>
          </a:p>
          <a:p>
            <a:pPr>
              <a:spcBef>
                <a:spcPts val="300"/>
              </a:spcBef>
              <a:spcAft>
                <a:spcPts val="800"/>
              </a:spcAft>
              <a:buFont typeface="SEB SansSerif" panose="00000500000000000000" pitchFamily="2" charset="-18"/>
              <a:buChar char="​"/>
            </a:pPr>
            <a:endParaRPr lang="lt-LT" b="1" i="1" dirty="0">
              <a:effectLst/>
              <a:latin typeface="SEB SansSerif" panose="00000500000000000000" pitchFamily="2" charset="-70"/>
            </a:endParaRPr>
          </a:p>
          <a:p>
            <a:pPr>
              <a:spcBef>
                <a:spcPts val="300"/>
              </a:spcBef>
              <a:spcAft>
                <a:spcPts val="800"/>
              </a:spcAft>
              <a:buFont typeface="SEB SansSerif" panose="00000500000000000000" pitchFamily="2" charset="-18"/>
              <a:buChar char="​"/>
            </a:pPr>
            <a:r>
              <a:rPr lang="lt-LT" b="1" i="1" dirty="0">
                <a:effectLst/>
                <a:latin typeface="SEB SansSerif" panose="00000500000000000000" pitchFamily="2" charset="-70"/>
              </a:rPr>
              <a:t>25</a:t>
            </a:r>
            <a:r>
              <a:rPr lang="lt-LT" b="1" i="1" dirty="0">
                <a:latin typeface="SEB SansSerif" panose="00000500000000000000" pitchFamily="2" charset="-70"/>
              </a:rPr>
              <a:t> s</a:t>
            </a:r>
            <a:r>
              <a:rPr lang="lt-LT" b="1" i="1" dirty="0">
                <a:effectLst/>
                <a:latin typeface="SEB SansSerif" panose="00000500000000000000" pitchFamily="2" charset="-70"/>
              </a:rPr>
              <a:t>traipsnis</a:t>
            </a:r>
            <a:endParaRPr lang="en-US" b="1" i="1" dirty="0">
              <a:effectLst/>
              <a:latin typeface="SEB SansSerif" panose="00000500000000000000" pitchFamily="2" charset="-70"/>
            </a:endParaRPr>
          </a:p>
          <a:p>
            <a:r>
              <a:rPr lang="lt-LT" dirty="0"/>
              <a:t>Sumažinimas ir nutraukimas</a:t>
            </a:r>
          </a:p>
          <a:p>
            <a:pPr>
              <a:lnSpc>
                <a:spcPct val="150000"/>
              </a:lnSpc>
            </a:pPr>
            <a:r>
              <a:rPr lang="lt-LT" dirty="0"/>
              <a:t>b. Neatsižvelgiant į tai, ar garantijos dokumentas grąžinamas garantui, ar ne, garantija baigiasi:</a:t>
            </a:r>
          </a:p>
          <a:p>
            <a:pPr>
              <a:lnSpc>
                <a:spcPct val="150000"/>
              </a:lnSpc>
            </a:pPr>
            <a:r>
              <a:rPr lang="lt-LT" dirty="0"/>
              <a:t>i. pasibaigus galiojimo laikui,</a:t>
            </a:r>
          </a:p>
          <a:p>
            <a:pPr>
              <a:lnSpc>
                <a:spcPct val="150000"/>
              </a:lnSpc>
            </a:pPr>
            <a:r>
              <a:rPr lang="lt-LT" dirty="0"/>
              <a:t>ii. kai pagal ją nelieka mokėtinos jokios sumos, arba</a:t>
            </a:r>
          </a:p>
          <a:p>
            <a:pPr>
              <a:lnSpc>
                <a:spcPct val="150000"/>
              </a:lnSpc>
            </a:pPr>
            <a:r>
              <a:rPr lang="lt-LT" dirty="0"/>
              <a:t>iii. pateikus garantui pasirašytą gavėjo atleidimą nuo atsakomybės pagal garantiją.</a:t>
            </a:r>
          </a:p>
          <a:p>
            <a:pPr>
              <a:spcBef>
                <a:spcPts val="300"/>
              </a:spcBef>
              <a:spcAft>
                <a:spcPts val="800"/>
              </a:spcAft>
              <a:buFont typeface="SEB SansSerif" panose="00000500000000000000" pitchFamily="2" charset="-18"/>
              <a:buChar char="​"/>
            </a:pPr>
            <a:endParaRPr lang="en-US" dirty="0">
              <a:effectLst/>
              <a:latin typeface="SEB SansSerif" panose="00000500000000000000" pitchFamily="2" charset="-70"/>
            </a:endParaRPr>
          </a:p>
          <a:p>
            <a:pPr fontAlgn="base">
              <a:spcBef>
                <a:spcPts val="300"/>
              </a:spcBef>
              <a:spcAft>
                <a:spcPts val="1200"/>
              </a:spcAft>
              <a:buFont typeface="SEB SansSerif" panose="00000500000000000000" pitchFamily="2" charset="-18"/>
              <a:buChar char="​"/>
              <a:defRPr/>
            </a:pPr>
            <a:endParaRPr lang="en-US" dirty="0">
              <a:latin typeface="SEB SansSerif" panose="00000500000000000000" pitchFamily="2" charset="-70"/>
            </a:endParaRPr>
          </a:p>
          <a:p>
            <a:pPr fontAlgn="base">
              <a:spcBef>
                <a:spcPts val="300"/>
              </a:spcBef>
              <a:spcAft>
                <a:spcPts val="1200"/>
              </a:spcAft>
              <a:buFont typeface="SEB SansSerif" panose="00000500000000000000" pitchFamily="2" charset="-18"/>
              <a:buChar char="​"/>
              <a:defRPr/>
            </a:pPr>
            <a:endParaRPr lang="en-US" dirty="0">
              <a:latin typeface="SEB SansSerif" panose="00000500000000000000" pitchFamily="2" charset="-70"/>
            </a:endParaRPr>
          </a:p>
          <a:p>
            <a:pPr fontAlgn="base">
              <a:spcBef>
                <a:spcPts val="300"/>
              </a:spcBef>
              <a:spcAft>
                <a:spcPct val="0"/>
              </a:spcAft>
              <a:buFont typeface="SEB SansSerif" panose="00000500000000000000" pitchFamily="2" charset="-18"/>
              <a:buChar char="​"/>
              <a:defRPr/>
            </a:pPr>
            <a:endParaRPr lang="en-US" dirty="0">
              <a:latin typeface="SEB SansSerif" panose="00000500000000000000" pitchFamily="2" charset="-70"/>
            </a:endParaRPr>
          </a:p>
        </p:txBody>
      </p:sp>
      <p:pic>
        <p:nvPicPr>
          <p:cNvPr id="8" name="Picture 7">
            <a:extLst>
              <a:ext uri="{FF2B5EF4-FFF2-40B4-BE49-F238E27FC236}">
                <a16:creationId xmlns:a16="http://schemas.microsoft.com/office/drawing/2014/main" id="{9CD7C166-71F5-EACC-60AB-5C092F498627}"/>
              </a:ext>
            </a:extLst>
          </p:cNvPr>
          <p:cNvPicPr>
            <a:picLocks noChangeAspect="1"/>
          </p:cNvPicPr>
          <p:nvPr/>
        </p:nvPicPr>
        <p:blipFill>
          <a:blip r:embed="rId3"/>
          <a:stretch>
            <a:fillRect/>
          </a:stretch>
        </p:blipFill>
        <p:spPr>
          <a:xfrm>
            <a:off x="8876872" y="1154956"/>
            <a:ext cx="2853779" cy="4864669"/>
          </a:xfrm>
          <a:prstGeom prst="rect">
            <a:avLst/>
          </a:prstGeom>
        </p:spPr>
      </p:pic>
    </p:spTree>
    <p:extLst>
      <p:ext uri="{BB962C8B-B14F-4D97-AF65-F5344CB8AC3E}">
        <p14:creationId xmlns:p14="http://schemas.microsoft.com/office/powerpoint/2010/main" val="3674388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58F1F83-FA02-449B-50B5-12E513005AAD}"/>
              </a:ext>
            </a:extLst>
          </p:cNvPr>
          <p:cNvSpPr>
            <a:spLocks noGrp="1"/>
          </p:cNvSpPr>
          <p:nvPr>
            <p:ph type="sldNum" sz="quarter" idx="12"/>
          </p:nvPr>
        </p:nvSpPr>
        <p:spPr/>
        <p:txBody>
          <a:bodyPr/>
          <a:lstStyle/>
          <a:p>
            <a:fld id="{1E8D132F-CB07-4565-AFAB-8119C0738F44}" type="slidenum">
              <a:rPr lang="en-GB" smtClean="0"/>
              <a:pPr/>
              <a:t>5</a:t>
            </a:fld>
            <a:endParaRPr lang="en-GB"/>
          </a:p>
        </p:txBody>
      </p:sp>
      <p:sp>
        <p:nvSpPr>
          <p:cNvPr id="2" name="Shape 400">
            <a:extLst>
              <a:ext uri="{FF2B5EF4-FFF2-40B4-BE49-F238E27FC236}">
                <a16:creationId xmlns:a16="http://schemas.microsoft.com/office/drawing/2014/main" id="{09C02622-6ABA-DD73-778C-FBD667C80399}"/>
              </a:ext>
            </a:extLst>
          </p:cNvPr>
          <p:cNvSpPr/>
          <p:nvPr/>
        </p:nvSpPr>
        <p:spPr>
          <a:xfrm>
            <a:off x="384212" y="490843"/>
            <a:ext cx="10352614" cy="617481"/>
          </a:xfrm>
          <a:prstGeom prst="rect">
            <a:avLst/>
          </a:prstGeom>
          <a:noFill/>
          <a:ln w="12700" cap="flat">
            <a:noFill/>
            <a:miter lim="400000"/>
          </a:ln>
          <a:effectLst/>
        </p:spPr>
        <p:txBody>
          <a:bodyPr wrap="square" lIns="45671" tIns="45671" rIns="45671" bIns="45671" numCol="1" anchor="t">
            <a:noAutofit/>
          </a:bodyPr>
          <a:lstStyle/>
          <a:p>
            <a:pPr fontAlgn="base">
              <a:spcBef>
                <a:spcPct val="0"/>
              </a:spcBef>
              <a:spcAft>
                <a:spcPct val="0"/>
              </a:spcAft>
              <a:defRPr/>
            </a:pPr>
            <a:r>
              <a:rPr lang="lt-LT" sz="2800" b="1" dirty="0">
                <a:latin typeface="SEB SansSerif" panose="00000500000000000000" pitchFamily="2" charset="-70"/>
                <a:sym typeface="SEB SansSerif Bold"/>
              </a:rPr>
              <a:t>Kas yra banko garantija ir kuo ji naudinga?</a:t>
            </a:r>
            <a:endParaRPr lang="en-US" sz="2797" b="1" dirty="0">
              <a:latin typeface="SEB SansSerif" panose="00000500000000000000" pitchFamily="2" charset="-70"/>
              <a:sym typeface="SEB SansSerif Bold"/>
            </a:endParaRPr>
          </a:p>
        </p:txBody>
      </p:sp>
      <p:sp>
        <p:nvSpPr>
          <p:cNvPr id="3" name="Shape 400">
            <a:extLst>
              <a:ext uri="{FF2B5EF4-FFF2-40B4-BE49-F238E27FC236}">
                <a16:creationId xmlns:a16="http://schemas.microsoft.com/office/drawing/2014/main" id="{0969B919-D750-86A7-0504-3CF4A4727F4D}"/>
              </a:ext>
            </a:extLst>
          </p:cNvPr>
          <p:cNvSpPr/>
          <p:nvPr/>
        </p:nvSpPr>
        <p:spPr>
          <a:xfrm>
            <a:off x="384212" y="1611745"/>
            <a:ext cx="11256988" cy="5246255"/>
          </a:xfrm>
          <a:prstGeom prst="rect">
            <a:avLst/>
          </a:prstGeom>
          <a:noFill/>
          <a:ln w="12700" cap="flat">
            <a:noFill/>
            <a:miter lim="400000"/>
          </a:ln>
          <a:effectLst/>
        </p:spPr>
        <p:txBody>
          <a:bodyPr wrap="square" lIns="45671" tIns="45671" rIns="45671" bIns="45671" numCol="1" anchor="t">
            <a:noAutofit/>
          </a:bodyPr>
          <a:lstStyle/>
          <a:p>
            <a:pPr algn="just" fontAlgn="base">
              <a:spcAft>
                <a:spcPts val="1200"/>
              </a:spcAft>
              <a:defRPr/>
            </a:pPr>
            <a:r>
              <a:rPr lang="lt-LT" sz="2000" b="1" i="0" dirty="0">
                <a:solidFill>
                  <a:srgbClr val="212529"/>
                </a:solidFill>
                <a:effectLst/>
              </a:rPr>
              <a:t>Banko garantija – tai pirmo pareikalavimo banko įsipareigojimas sumokėti garantijos gavėjui garantijos rašte nurodytą sumą, jei nevykdomas garantuotas įsipareigojimas.</a:t>
            </a:r>
          </a:p>
          <a:p>
            <a:pPr fontAlgn="base">
              <a:spcAft>
                <a:spcPts val="1200"/>
              </a:spcAft>
              <a:defRPr/>
            </a:pPr>
            <a:endParaRPr lang="lt-LT" sz="2000" b="1" dirty="0">
              <a:solidFill>
                <a:srgbClr val="212529"/>
              </a:solidFill>
            </a:endParaRPr>
          </a:p>
          <a:p>
            <a:pPr>
              <a:lnSpc>
                <a:spcPct val="107000"/>
              </a:lnSpc>
              <a:spcBef>
                <a:spcPts val="600"/>
              </a:spcBef>
              <a:spcAft>
                <a:spcPts val="800"/>
              </a:spcAft>
            </a:pPr>
            <a:r>
              <a:rPr lang="lt-LT" sz="2000" kern="100" dirty="0">
                <a:effectLst/>
                <a:ea typeface="Aptos" panose="020B0004020202020204" pitchFamily="34" charset="0"/>
                <a:cs typeface="Times New Roman" panose="02020603050405020304" pitchFamily="18" charset="0"/>
              </a:rPr>
              <a:t>Kuo naudingos pirmo pareikalavimo garantijos?</a:t>
            </a:r>
          </a:p>
          <a:p>
            <a:pPr marL="342900" lvl="0" indent="-342900">
              <a:lnSpc>
                <a:spcPct val="107000"/>
              </a:lnSpc>
              <a:spcBef>
                <a:spcPts val="600"/>
              </a:spcBef>
              <a:buFont typeface="Courier New" panose="02070309020205020404" pitchFamily="49" charset="0"/>
              <a:buChar char="o"/>
            </a:pPr>
            <a:r>
              <a:rPr lang="lt-LT" sz="2000" b="0" i="0" dirty="0">
                <a:solidFill>
                  <a:srgbClr val="212529"/>
                </a:solidFill>
                <a:effectLst/>
              </a:rPr>
              <a:t>Garantijos gavėjo reikalavimą bankas apmoka, nereikalaudamas įrodyti pažeidimo.</a:t>
            </a:r>
          </a:p>
          <a:p>
            <a:pPr marL="342900" lvl="0" indent="-342900">
              <a:lnSpc>
                <a:spcPct val="107000"/>
              </a:lnSpc>
              <a:spcBef>
                <a:spcPts val="600"/>
              </a:spcBef>
              <a:buFont typeface="Courier New" panose="02070309020205020404" pitchFamily="49" charset="0"/>
              <a:buChar char="o"/>
            </a:pPr>
            <a:r>
              <a:rPr lang="lt-LT" sz="2000" kern="100" dirty="0">
                <a:solidFill>
                  <a:srgbClr val="212529"/>
                </a:solidFill>
                <a:ea typeface="Aptos" panose="020B0004020202020204" pitchFamily="34" charset="0"/>
                <a:cs typeface="Times New Roman" panose="02020603050405020304" pitchFamily="18" charset="0"/>
              </a:rPr>
              <a:t>Išmokėdamas atitinkantį reikalavimą, </a:t>
            </a:r>
            <a:r>
              <a:rPr lang="lt-LT" sz="2000" kern="100" dirty="0">
                <a:effectLst/>
                <a:ea typeface="Aptos" panose="020B0004020202020204" pitchFamily="34" charset="0"/>
                <a:cs typeface="Times New Roman" panose="02020603050405020304" pitchFamily="18" charset="0"/>
              </a:rPr>
              <a:t>Bankas netikrina faktų.</a:t>
            </a:r>
          </a:p>
          <a:p>
            <a:pPr marL="342900" lvl="0" indent="-342900">
              <a:lnSpc>
                <a:spcPct val="107000"/>
              </a:lnSpc>
              <a:spcBef>
                <a:spcPts val="600"/>
              </a:spcBef>
              <a:buFont typeface="Courier New" panose="02070309020205020404" pitchFamily="49" charset="0"/>
              <a:buChar char="o"/>
            </a:pPr>
            <a:r>
              <a:rPr lang="lt-LT" sz="2000" kern="100" dirty="0">
                <a:ea typeface="Aptos" panose="020B0004020202020204" pitchFamily="34" charset="0"/>
                <a:cs typeface="Times New Roman" panose="02020603050405020304" pitchFamily="18" charset="0"/>
              </a:rPr>
              <a:t>Įmonė už kurią </a:t>
            </a:r>
            <a:r>
              <a:rPr lang="lt-LT" sz="2000" kern="100" dirty="0">
                <a:effectLst/>
                <a:ea typeface="Aptos" panose="020B0004020202020204" pitchFamily="34" charset="0"/>
                <a:cs typeface="Times New Roman" panose="02020603050405020304" pitchFamily="18" charset="0"/>
              </a:rPr>
              <a:t>garantuojama neįtakoja banko sprendimo dėl reikalavimo tenkinimo.</a:t>
            </a:r>
          </a:p>
          <a:p>
            <a:pPr marL="342900" lvl="0" indent="-342900" algn="just">
              <a:lnSpc>
                <a:spcPct val="107000"/>
              </a:lnSpc>
              <a:spcBef>
                <a:spcPts val="600"/>
              </a:spcBef>
              <a:buFont typeface="Courier New" panose="02070309020205020404" pitchFamily="49" charset="0"/>
              <a:buChar char="o"/>
            </a:pPr>
            <a:r>
              <a:rPr lang="lt-LT" sz="2000" kern="100" dirty="0">
                <a:effectLst/>
                <a:ea typeface="Aptos" panose="020B0004020202020204" pitchFamily="34" charset="0"/>
                <a:cs typeface="Times New Roman" panose="02020603050405020304" pitchFamily="18" charset="0"/>
              </a:rPr>
              <a:t>Banko </a:t>
            </a:r>
            <a:r>
              <a:rPr lang="lt-LT" sz="2000" kern="100" dirty="0">
                <a:ea typeface="Aptos" panose="020B0004020202020204" pitchFamily="34" charset="0"/>
                <a:cs typeface="Times New Roman" panose="02020603050405020304" pitchFamily="18" charset="0"/>
              </a:rPr>
              <a:t>į</a:t>
            </a:r>
            <a:r>
              <a:rPr lang="lt-LT" sz="2000" kern="100" dirty="0">
                <a:effectLst/>
                <a:ea typeface="Aptos" panose="020B0004020202020204" pitchFamily="34" charset="0"/>
                <a:cs typeface="Times New Roman" panose="02020603050405020304" pitchFamily="18" charset="0"/>
              </a:rPr>
              <a:t>sipareigojimą apibrėžia tik garantijoje nurodytos sąlygos, jokie papildomi dokumentai/susitarimai nekeičia garantijų sąlygų.</a:t>
            </a:r>
            <a:r>
              <a:rPr lang="lt-LT" sz="1800" kern="100" dirty="0">
                <a:effectLst/>
                <a:ea typeface="Aptos" panose="020B0004020202020204" pitchFamily="34" charset="0"/>
                <a:cs typeface="Times New Roman" panose="02020603050405020304" pitchFamily="18" charset="0"/>
              </a:rPr>
              <a:t> </a:t>
            </a:r>
          </a:p>
          <a:p>
            <a:pPr fontAlgn="base">
              <a:spcAft>
                <a:spcPts val="1200"/>
              </a:spcAft>
              <a:defRPr/>
            </a:pPr>
            <a:endParaRPr lang="en-US" sz="2000" dirty="0">
              <a:latin typeface="SEB SansSerif" panose="00000500000000000000" pitchFamily="2" charset="-70"/>
            </a:endParaRPr>
          </a:p>
          <a:p>
            <a:pPr fontAlgn="base">
              <a:spcBef>
                <a:spcPct val="0"/>
              </a:spcBef>
              <a:spcAft>
                <a:spcPct val="0"/>
              </a:spcAft>
              <a:defRPr/>
            </a:pPr>
            <a:endParaRPr lang="en-US" sz="2400" dirty="0">
              <a:latin typeface="SEB SansSerif" panose="00000500000000000000" pitchFamily="2" charset="-70"/>
            </a:endParaRPr>
          </a:p>
        </p:txBody>
      </p:sp>
    </p:spTree>
    <p:extLst>
      <p:ext uri="{BB962C8B-B14F-4D97-AF65-F5344CB8AC3E}">
        <p14:creationId xmlns:p14="http://schemas.microsoft.com/office/powerpoint/2010/main" val="276239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58F1F83-FA02-449B-50B5-12E513005AAD}"/>
              </a:ext>
            </a:extLst>
          </p:cNvPr>
          <p:cNvSpPr>
            <a:spLocks noGrp="1"/>
          </p:cNvSpPr>
          <p:nvPr>
            <p:ph type="sldNum" sz="quarter" idx="12"/>
          </p:nvPr>
        </p:nvSpPr>
        <p:spPr/>
        <p:txBody>
          <a:bodyPr/>
          <a:lstStyle/>
          <a:p>
            <a:fld id="{1E8D132F-CB07-4565-AFAB-8119C0738F44}" type="slidenum">
              <a:rPr lang="en-GB" smtClean="0"/>
              <a:pPr/>
              <a:t>6</a:t>
            </a:fld>
            <a:endParaRPr lang="en-GB"/>
          </a:p>
        </p:txBody>
      </p:sp>
      <p:sp>
        <p:nvSpPr>
          <p:cNvPr id="2" name="Shape 400">
            <a:extLst>
              <a:ext uri="{FF2B5EF4-FFF2-40B4-BE49-F238E27FC236}">
                <a16:creationId xmlns:a16="http://schemas.microsoft.com/office/drawing/2014/main" id="{09C02622-6ABA-DD73-778C-FBD667C80399}"/>
              </a:ext>
            </a:extLst>
          </p:cNvPr>
          <p:cNvSpPr/>
          <p:nvPr/>
        </p:nvSpPr>
        <p:spPr>
          <a:xfrm>
            <a:off x="384212" y="356678"/>
            <a:ext cx="10352614" cy="617481"/>
          </a:xfrm>
          <a:prstGeom prst="rect">
            <a:avLst/>
          </a:prstGeom>
          <a:noFill/>
          <a:ln w="12700" cap="flat">
            <a:noFill/>
            <a:miter lim="400000"/>
          </a:ln>
          <a:effectLst/>
        </p:spPr>
        <p:txBody>
          <a:bodyPr wrap="square" lIns="45671" tIns="45671" rIns="45671" bIns="45671" numCol="1" anchor="t">
            <a:noAutofit/>
          </a:bodyPr>
          <a:lstStyle/>
          <a:p>
            <a:pPr fontAlgn="base">
              <a:spcBef>
                <a:spcPct val="0"/>
              </a:spcBef>
              <a:spcAft>
                <a:spcPct val="0"/>
              </a:spcAft>
              <a:defRPr/>
            </a:pPr>
            <a:r>
              <a:rPr lang="lt-LT" sz="2800" b="1" dirty="0">
                <a:latin typeface="SEB SansSerif" panose="00000500000000000000" pitchFamily="2" charset="-70"/>
                <a:sym typeface="SEB SansSerif Bold"/>
              </a:rPr>
              <a:t>Muitinės departamento iškelti klausimai ir SEB banko atsakymai </a:t>
            </a:r>
            <a:endParaRPr lang="en-US" sz="2797" b="1" dirty="0">
              <a:latin typeface="SEB SansSerif" panose="00000500000000000000" pitchFamily="2" charset="-70"/>
              <a:sym typeface="SEB SansSerif Bold"/>
            </a:endParaRPr>
          </a:p>
        </p:txBody>
      </p:sp>
      <p:sp>
        <p:nvSpPr>
          <p:cNvPr id="3" name="Shape 400">
            <a:extLst>
              <a:ext uri="{FF2B5EF4-FFF2-40B4-BE49-F238E27FC236}">
                <a16:creationId xmlns:a16="http://schemas.microsoft.com/office/drawing/2014/main" id="{0969B919-D750-86A7-0504-3CF4A4727F4D}"/>
              </a:ext>
            </a:extLst>
          </p:cNvPr>
          <p:cNvSpPr/>
          <p:nvPr/>
        </p:nvSpPr>
        <p:spPr>
          <a:xfrm>
            <a:off x="384212" y="1108324"/>
            <a:ext cx="11006599" cy="4035076"/>
          </a:xfrm>
          <a:prstGeom prst="rect">
            <a:avLst/>
          </a:prstGeom>
          <a:noFill/>
          <a:ln w="12700" cap="flat">
            <a:noFill/>
            <a:miter lim="400000"/>
          </a:ln>
          <a:effectLst/>
        </p:spPr>
        <p:txBody>
          <a:bodyPr wrap="square" lIns="45671" tIns="45671" rIns="45671" bIns="45671" numCol="1" anchor="t">
            <a:noAutofit/>
          </a:bodyPr>
          <a:lstStyle/>
          <a:p>
            <a:pPr marL="342900" indent="-342900" algn="just">
              <a:lnSpc>
                <a:spcPct val="107000"/>
              </a:lnSpc>
              <a:spcAft>
                <a:spcPts val="800"/>
              </a:spcAft>
              <a:buFont typeface="Courier New" panose="02070309020205020404" pitchFamily="49" charset="0"/>
              <a:buChar char="o"/>
            </a:pPr>
            <a:r>
              <a:rPr lang="lt-LT" dirty="0">
                <a:effectLst/>
                <a:latin typeface="SEB SansSerif" panose="00000500000000000000" pitchFamily="2" charset="-70"/>
                <a:ea typeface="Calibri" panose="020F0502020204030204" pitchFamily="34" charset="0"/>
                <a:cs typeface="Times New Roman" panose="02020603050405020304" pitchFamily="18" charset="0"/>
              </a:rPr>
              <a:t>Nors verslas akcentuoja garantijų rinkos Lietuvoje ribotumą, ne visi garantai suinteresuoti plėsti teikiamas šios srities finansines paslaugas. Kokios to priežastys (rizika, teisės aktų nustatyti reikalavimai, nepakankama garantų teisių apsauga, kt.)? </a:t>
            </a:r>
            <a:endParaRPr lang="lt-LT" dirty="0">
              <a:latin typeface="SEB SansSerif" panose="00000500000000000000" pitchFamily="2" charset="-70"/>
              <a:ea typeface="Calibri" panose="020F0502020204030204" pitchFamily="34" charset="0"/>
              <a:cs typeface="Times New Roman" panose="02020603050405020304" pitchFamily="18" charset="0"/>
            </a:endParaRPr>
          </a:p>
          <a:p>
            <a:pPr algn="just">
              <a:lnSpc>
                <a:spcPct val="107000"/>
              </a:lnSpc>
              <a:spcAft>
                <a:spcPts val="800"/>
              </a:spcAft>
            </a:pPr>
            <a:r>
              <a:rPr lang="lt-LT" i="1" dirty="0">
                <a:latin typeface="SEB SansSerif" panose="00000500000000000000" pitchFamily="2" charset="-70"/>
                <a:ea typeface="Calibri" panose="020F0502020204030204" pitchFamily="34" charset="0"/>
                <a:cs typeface="Times New Roman" panose="02020603050405020304" pitchFamily="18" charset="0"/>
              </a:rPr>
              <a:t>Esame suinteresuoti plėsti bendradarbiavimą, tačiau tam kliūtis iki šiol buvo negaunami reikalavimo teisių atsisakymai į išleistas garantijas, kas bankui sukelia didžiulę ir esminę riziką, kad garantija galios neterminuotai – klientas prašys ją nutraukti, o mes negaudami atsisakymų bei ribojami teisės aktų dėl garantijos galiojimo sąlygų, negalėsime to padaryti. </a:t>
            </a:r>
          </a:p>
          <a:p>
            <a:pPr algn="just">
              <a:lnSpc>
                <a:spcPct val="107000"/>
              </a:lnSpc>
              <a:spcAft>
                <a:spcPts val="800"/>
              </a:spcAft>
            </a:pPr>
            <a:r>
              <a:rPr lang="lt-LT" i="1" dirty="0">
                <a:latin typeface="SEB SansSerif" panose="00000500000000000000" pitchFamily="2" charset="-70"/>
                <a:ea typeface="Calibri" panose="020F0502020204030204" pitchFamily="34" charset="0"/>
                <a:cs typeface="Times New Roman" panose="02020603050405020304" pitchFamily="18" charset="0"/>
              </a:rPr>
              <a:t>Svarbu paminėti, kad apklausėme SEB grupės padalinius kitose šalyse ir visi užtikrino, kad muitinių padaliniai jų šalyse be kliūčių teikia reikalavimo teisių atsisakymus į garantijas.</a:t>
            </a:r>
            <a:endParaRPr lang="lt-LT" i="1" dirty="0">
              <a:effectLst/>
              <a:latin typeface="SEB SansSerif" panose="00000500000000000000" pitchFamily="2" charset="-70"/>
              <a:ea typeface="Calibri" panose="020F0502020204030204" pitchFamily="34" charset="0"/>
              <a:cs typeface="Times New Roman" panose="02020603050405020304" pitchFamily="18" charset="0"/>
            </a:endParaRPr>
          </a:p>
          <a:p>
            <a:pPr algn="just">
              <a:lnSpc>
                <a:spcPct val="107000"/>
              </a:lnSpc>
              <a:spcAft>
                <a:spcPts val="800"/>
              </a:spcAft>
            </a:pPr>
            <a:endParaRPr lang="lt-LT" dirty="0">
              <a:effectLst/>
              <a:latin typeface="SEB SansSerif" panose="00000500000000000000" pitchFamily="2" charset="-7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Courier New" panose="02070309020205020404" pitchFamily="49" charset="0"/>
              <a:buChar char="o"/>
            </a:pPr>
            <a:r>
              <a:rPr lang="lt-LT" dirty="0">
                <a:effectLst/>
                <a:latin typeface="SEB SansSerif" panose="00000500000000000000" pitchFamily="2" charset="-70"/>
                <a:ea typeface="Calibri" panose="020F0502020204030204" pitchFamily="34" charset="0"/>
                <a:cs typeface="Times New Roman" panose="02020603050405020304" pitchFamily="18" charset="0"/>
              </a:rPr>
              <a:t>Ką būtų galima padaryti, kad padidėtų garantų suinteresuotumas teikti garantijas?</a:t>
            </a:r>
          </a:p>
          <a:p>
            <a:pPr algn="just">
              <a:lnSpc>
                <a:spcPct val="107000"/>
              </a:lnSpc>
              <a:spcAft>
                <a:spcPts val="800"/>
              </a:spcAft>
            </a:pPr>
            <a:r>
              <a:rPr lang="lt-LT" i="1" dirty="0">
                <a:latin typeface="SEB SansSerif" panose="00000500000000000000" pitchFamily="2" charset="-70"/>
                <a:ea typeface="Calibri" panose="020F0502020204030204" pitchFamily="34" charset="0"/>
                <a:cs typeface="Times New Roman" panose="02020603050405020304" pitchFamily="18" charset="0"/>
              </a:rPr>
              <a:t>Bendradarbiauti ir susitarti dėl reikalavimo teisių atsisakymo į garantijas pateikimo.</a:t>
            </a:r>
            <a:endParaRPr lang="lt-LT" i="1" dirty="0">
              <a:effectLst/>
              <a:latin typeface="SEB SansSerif" panose="00000500000000000000" pitchFamily="2" charset="-70"/>
              <a:ea typeface="Calibri" panose="020F0502020204030204" pitchFamily="34" charset="0"/>
              <a:cs typeface="Times New Roman" panose="02020603050405020304" pitchFamily="18" charset="0"/>
            </a:endParaRPr>
          </a:p>
          <a:p>
            <a:pPr algn="just">
              <a:lnSpc>
                <a:spcPct val="107000"/>
              </a:lnSpc>
              <a:spcAft>
                <a:spcPts val="800"/>
              </a:spcAft>
            </a:pPr>
            <a:r>
              <a:rPr lang="lt-LT" dirty="0">
                <a:effectLst/>
                <a:latin typeface="SEB SansSerif" panose="00000500000000000000" pitchFamily="2" charset="-7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Courier New" panose="02070309020205020404" pitchFamily="49" charset="0"/>
              <a:buChar char="o"/>
            </a:pPr>
            <a:r>
              <a:rPr lang="lt-LT" dirty="0">
                <a:effectLst/>
                <a:latin typeface="SEB SansSerif" panose="00000500000000000000" pitchFamily="2" charset="-70"/>
                <a:ea typeface="Calibri" panose="020F0502020204030204" pitchFamily="34" charset="0"/>
                <a:cs typeface="Times New Roman" panose="02020603050405020304" pitchFamily="18" charset="0"/>
              </a:rPr>
              <a:t>Ar yra realių galimybių mažinti šių finansinių paslaugų įkainius ir didinti jų prieinamumą?</a:t>
            </a:r>
          </a:p>
          <a:p>
            <a:pPr algn="just">
              <a:lnSpc>
                <a:spcPct val="107000"/>
              </a:lnSpc>
              <a:spcAft>
                <a:spcPts val="800"/>
              </a:spcAft>
            </a:pPr>
            <a:r>
              <a:rPr lang="lt-LT" i="1" dirty="0">
                <a:effectLst/>
                <a:latin typeface="SEB SansSerif" panose="00000500000000000000" pitchFamily="2" charset="-70"/>
                <a:ea typeface="Calibri" panose="020F0502020204030204" pitchFamily="34" charset="0"/>
                <a:cs typeface="Times New Roman" panose="02020603050405020304" pitchFamily="18" charset="0"/>
              </a:rPr>
              <a:t>Esame nusiteikę pasiūlyti savo klientams labai konkurencingas są</a:t>
            </a:r>
            <a:r>
              <a:rPr lang="lt-LT" i="1" dirty="0">
                <a:latin typeface="SEB SansSerif" panose="00000500000000000000" pitchFamily="2" charset="-70"/>
                <a:ea typeface="Calibri" panose="020F0502020204030204" pitchFamily="34" charset="0"/>
                <a:cs typeface="Times New Roman" panose="02020603050405020304" pitchFamily="18" charset="0"/>
              </a:rPr>
              <a:t>lygas garantijų išleidimui.</a:t>
            </a:r>
            <a:endParaRPr lang="lt-LT" i="1" dirty="0">
              <a:effectLst/>
              <a:latin typeface="SEB SansSerif" panose="00000500000000000000" pitchFamily="2" charset="-7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Courier New" panose="02070309020205020404" pitchFamily="49" charset="0"/>
              <a:buChar char="o"/>
            </a:pPr>
            <a:endParaRPr lang="lt-LT" kern="100" dirty="0">
              <a:effectLst/>
              <a:latin typeface="SEB SansSerif" panose="00000500000000000000" pitchFamily="2" charset="-70"/>
              <a:ea typeface="Aptos" panose="020B0004020202020204" pitchFamily="34" charset="0"/>
              <a:cs typeface="Times New Roman" panose="02020603050405020304" pitchFamily="18" charset="0"/>
            </a:endParaRPr>
          </a:p>
          <a:p>
            <a:pPr marL="457200">
              <a:lnSpc>
                <a:spcPct val="107000"/>
              </a:lnSpc>
              <a:spcBef>
                <a:spcPts val="600"/>
              </a:spcBef>
              <a:spcAft>
                <a:spcPts val="800"/>
              </a:spcAft>
            </a:pPr>
            <a:r>
              <a:rPr lang="lt-LT" kern="100" dirty="0">
                <a:effectLst/>
                <a:latin typeface="SEB SansSerif" panose="00000500000000000000" pitchFamily="2" charset="-70"/>
                <a:ea typeface="Aptos" panose="020B0004020202020204" pitchFamily="34" charset="0"/>
                <a:cs typeface="Times New Roman" panose="02020603050405020304" pitchFamily="18" charset="0"/>
              </a:rPr>
              <a:t> </a:t>
            </a:r>
          </a:p>
          <a:p>
            <a:pPr marL="285750" indent="-285750" fontAlgn="base">
              <a:spcAft>
                <a:spcPts val="1200"/>
              </a:spcAft>
              <a:buFont typeface="Courier New" panose="02070309020205020404" pitchFamily="49" charset="0"/>
              <a:buChar char="o"/>
              <a:defRPr/>
            </a:pPr>
            <a:endParaRPr lang="en-US" dirty="0">
              <a:latin typeface="SEB SansSerif" panose="00000500000000000000" pitchFamily="2" charset="-70"/>
            </a:endParaRPr>
          </a:p>
          <a:p>
            <a:pPr marL="342900" indent="-342900" fontAlgn="base">
              <a:spcBef>
                <a:spcPct val="0"/>
              </a:spcBef>
              <a:spcAft>
                <a:spcPct val="0"/>
              </a:spcAft>
              <a:buFont typeface="Courier New" panose="02070309020205020404" pitchFamily="49" charset="0"/>
              <a:buChar char="o"/>
              <a:defRPr/>
            </a:pPr>
            <a:endParaRPr lang="en-US" dirty="0">
              <a:latin typeface="SEB SansSerif" panose="00000500000000000000" pitchFamily="2" charset="-70"/>
            </a:endParaRPr>
          </a:p>
        </p:txBody>
      </p:sp>
    </p:spTree>
    <p:extLst>
      <p:ext uri="{BB962C8B-B14F-4D97-AF65-F5344CB8AC3E}">
        <p14:creationId xmlns:p14="http://schemas.microsoft.com/office/powerpoint/2010/main" val="39164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58F1F83-FA02-449B-50B5-12E513005AAD}"/>
              </a:ext>
            </a:extLst>
          </p:cNvPr>
          <p:cNvSpPr>
            <a:spLocks noGrp="1"/>
          </p:cNvSpPr>
          <p:nvPr>
            <p:ph type="sldNum" sz="quarter" idx="12"/>
          </p:nvPr>
        </p:nvSpPr>
        <p:spPr/>
        <p:txBody>
          <a:bodyPr/>
          <a:lstStyle/>
          <a:p>
            <a:fld id="{1E8D132F-CB07-4565-AFAB-8119C0738F44}" type="slidenum">
              <a:rPr lang="en-GB" smtClean="0"/>
              <a:pPr/>
              <a:t>7</a:t>
            </a:fld>
            <a:endParaRPr lang="en-GB"/>
          </a:p>
        </p:txBody>
      </p:sp>
      <p:sp>
        <p:nvSpPr>
          <p:cNvPr id="2" name="Shape 400">
            <a:extLst>
              <a:ext uri="{FF2B5EF4-FFF2-40B4-BE49-F238E27FC236}">
                <a16:creationId xmlns:a16="http://schemas.microsoft.com/office/drawing/2014/main" id="{09C02622-6ABA-DD73-778C-FBD667C80399}"/>
              </a:ext>
            </a:extLst>
          </p:cNvPr>
          <p:cNvSpPr/>
          <p:nvPr/>
        </p:nvSpPr>
        <p:spPr>
          <a:xfrm>
            <a:off x="384212" y="490843"/>
            <a:ext cx="10352614" cy="617481"/>
          </a:xfrm>
          <a:prstGeom prst="rect">
            <a:avLst/>
          </a:prstGeom>
          <a:noFill/>
          <a:ln w="12700" cap="flat">
            <a:noFill/>
            <a:miter lim="400000"/>
          </a:ln>
          <a:effectLst/>
        </p:spPr>
        <p:txBody>
          <a:bodyPr wrap="square" lIns="45671" tIns="45671" rIns="45671" bIns="45671" numCol="1" anchor="t">
            <a:noAutofit/>
          </a:bodyPr>
          <a:lstStyle/>
          <a:p>
            <a:pPr fontAlgn="base">
              <a:spcBef>
                <a:spcPct val="0"/>
              </a:spcBef>
              <a:spcAft>
                <a:spcPct val="0"/>
              </a:spcAft>
              <a:defRPr/>
            </a:pPr>
            <a:r>
              <a:rPr lang="lt-LT" sz="2800" b="1" dirty="0">
                <a:latin typeface="SEB SansSerif" panose="00000500000000000000" pitchFamily="2" charset="-70"/>
                <a:sym typeface="SEB SansSerif Bold"/>
              </a:rPr>
              <a:t>Galimi sprendimo būdai, siekiant bendradarbiauti</a:t>
            </a:r>
            <a:endParaRPr lang="en-US" sz="2797" b="1" dirty="0">
              <a:latin typeface="SEB SansSerif" panose="00000500000000000000" pitchFamily="2" charset="-70"/>
              <a:sym typeface="SEB SansSerif Bold"/>
            </a:endParaRPr>
          </a:p>
        </p:txBody>
      </p:sp>
      <p:sp>
        <p:nvSpPr>
          <p:cNvPr id="3" name="Shape 400">
            <a:extLst>
              <a:ext uri="{FF2B5EF4-FFF2-40B4-BE49-F238E27FC236}">
                <a16:creationId xmlns:a16="http://schemas.microsoft.com/office/drawing/2014/main" id="{0969B919-D750-86A7-0504-3CF4A4727F4D}"/>
              </a:ext>
            </a:extLst>
          </p:cNvPr>
          <p:cNvSpPr/>
          <p:nvPr/>
        </p:nvSpPr>
        <p:spPr>
          <a:xfrm>
            <a:off x="384211" y="1611745"/>
            <a:ext cx="11006599" cy="4228338"/>
          </a:xfrm>
          <a:prstGeom prst="rect">
            <a:avLst/>
          </a:prstGeom>
          <a:noFill/>
          <a:ln w="12700" cap="flat">
            <a:noFill/>
            <a:miter lim="400000"/>
          </a:ln>
          <a:effectLst/>
        </p:spPr>
        <p:txBody>
          <a:bodyPr wrap="square" lIns="45671" tIns="45671" rIns="45671" bIns="45671" numCol="1" anchor="t">
            <a:noAutofit/>
          </a:bodyPr>
          <a:lstStyle/>
          <a:p>
            <a:pPr>
              <a:lnSpc>
                <a:spcPct val="107000"/>
              </a:lnSpc>
              <a:spcAft>
                <a:spcPts val="800"/>
              </a:spcAft>
            </a:pPr>
            <a:r>
              <a:rPr lang="lt-LT" sz="2000" b="1" kern="100" dirty="0">
                <a:effectLst/>
                <a:latin typeface="SEB SansSerif" panose="00000500000000000000" pitchFamily="2" charset="-70"/>
                <a:ea typeface="Aptos" panose="020B0004020202020204" pitchFamily="34" charset="0"/>
                <a:cs typeface="Times New Roman" panose="02020603050405020304" pitchFamily="18" charset="0"/>
              </a:rPr>
              <a:t>Kad AB SEB bankas galėtų pradėti leisti garantijas, reikia:</a:t>
            </a:r>
          </a:p>
          <a:p>
            <a:pPr>
              <a:lnSpc>
                <a:spcPct val="107000"/>
              </a:lnSpc>
              <a:spcAft>
                <a:spcPts val="800"/>
              </a:spcAft>
            </a:pPr>
            <a:endParaRPr lang="lt-LT" sz="2000" kern="100" dirty="0">
              <a:effectLst/>
              <a:latin typeface="SEB SansSerif" panose="00000500000000000000" pitchFamily="2" charset="-70"/>
              <a:ea typeface="Aptos" panose="020B0004020202020204" pitchFamily="34" charset="0"/>
              <a:cs typeface="Times New Roman" panose="02020603050405020304" pitchFamily="18" charset="0"/>
            </a:endParaRPr>
          </a:p>
          <a:p>
            <a:pPr lvl="0" algn="just">
              <a:lnSpc>
                <a:spcPct val="115000"/>
              </a:lnSpc>
              <a:spcAft>
                <a:spcPts val="800"/>
              </a:spcAft>
            </a:pPr>
            <a:r>
              <a:rPr lang="lt-LT" sz="2000" b="1" kern="100" dirty="0">
                <a:latin typeface="SEB SansSerif" panose="00000500000000000000" pitchFamily="2" charset="-70"/>
                <a:ea typeface="Aptos" panose="020B0004020202020204" pitchFamily="34" charset="0"/>
                <a:cs typeface="Times New Roman" panose="02020603050405020304" pitchFamily="18" charset="0"/>
              </a:rPr>
              <a:t>1.</a:t>
            </a:r>
            <a:r>
              <a:rPr lang="lt-LT" sz="2000" b="1" kern="100" dirty="0">
                <a:effectLst/>
                <a:latin typeface="SEB SansSerif" panose="00000500000000000000" pitchFamily="2" charset="-70"/>
                <a:ea typeface="Aptos" panose="020B0004020202020204" pitchFamily="34" charset="0"/>
                <a:cs typeface="Times New Roman" panose="02020603050405020304" pitchFamily="18" charset="0"/>
              </a:rPr>
              <a:t> </a:t>
            </a:r>
            <a:r>
              <a:rPr lang="lt-LT" sz="2000" kern="100" dirty="0">
                <a:effectLst/>
                <a:latin typeface="SEB SansSerif" panose="00000500000000000000" pitchFamily="2" charset="-70"/>
                <a:ea typeface="Aptos" panose="020B0004020202020204" pitchFamily="34" charset="0"/>
                <a:cs typeface="Times New Roman" panose="02020603050405020304" pitchFamily="18" charset="0"/>
              </a:rPr>
              <a:t>Susitarti dėl teisių į garantiją atsisakymo, iš Muitinės padalinių gaunant sekančio teksto raštą: „XXX </a:t>
            </a:r>
            <a:r>
              <a:rPr lang="lt-LT" sz="2000" kern="100" dirty="0">
                <a:effectLst/>
                <a:latin typeface="SEB SansSerif" panose="00000500000000000000" pitchFamily="2" charset="-70"/>
                <a:ea typeface="Aptos" panose="020B0004020202020204" pitchFamily="34" charset="0"/>
                <a:cs typeface="Arial" panose="020B0604020202020204" pitchFamily="34" charset="0"/>
              </a:rPr>
              <a:t>atsisako savo teisių pagal AB SEB bankas 202X m. XXXX mėn. XX d. garantiją Nr.</a:t>
            </a:r>
            <a:r>
              <a:rPr lang="lt-LT" sz="2000" kern="100" dirty="0">
                <a:effectLst/>
                <a:latin typeface="SEB SansSerif" panose="00000500000000000000" pitchFamily="2" charset="-70"/>
                <a:ea typeface="Times New Roman" panose="02020603050405020304" pitchFamily="18" charset="0"/>
                <a:cs typeface="Arial" panose="020B0604020202020204" pitchFamily="34" charset="0"/>
              </a:rPr>
              <a:t> </a:t>
            </a:r>
            <a:r>
              <a:rPr lang="lt-LT" sz="2000" kern="100" dirty="0">
                <a:effectLst/>
                <a:latin typeface="SEB SansSerif" panose="00000500000000000000" pitchFamily="2" charset="-70"/>
                <a:ea typeface="Aptos" panose="020B0004020202020204" pitchFamily="34" charset="0"/>
                <a:cs typeface="Arial" panose="020B0604020202020204" pitchFamily="34" charset="0"/>
              </a:rPr>
              <a:t>XXXX</a:t>
            </a:r>
            <a:r>
              <a:rPr lang="lt-LT" sz="2000" kern="100" dirty="0">
                <a:effectLst/>
                <a:latin typeface="SEB SansSerif" panose="00000500000000000000" pitchFamily="2" charset="-70"/>
                <a:ea typeface="Aptos" panose="020B0004020202020204" pitchFamily="34" charset="0"/>
                <a:cs typeface="Times New Roman" panose="02020603050405020304" pitchFamily="18" charset="0"/>
              </a:rPr>
              <a:t>“;</a:t>
            </a:r>
          </a:p>
          <a:p>
            <a:pPr>
              <a:lnSpc>
                <a:spcPct val="107000"/>
              </a:lnSpc>
              <a:spcAft>
                <a:spcPts val="800"/>
              </a:spcAft>
            </a:pPr>
            <a:r>
              <a:rPr lang="lt-LT" sz="2000" i="1" kern="100" dirty="0">
                <a:effectLst/>
                <a:latin typeface="SEB SansSerif" panose="00000500000000000000" pitchFamily="2" charset="-70"/>
                <a:ea typeface="Aptos" panose="020B0004020202020204" pitchFamily="34" charset="0"/>
                <a:cs typeface="Times New Roman" panose="02020603050405020304" pitchFamily="18" charset="0"/>
              </a:rPr>
              <a:t>Arba</a:t>
            </a:r>
          </a:p>
          <a:p>
            <a:pPr lvl="0" algn="just">
              <a:lnSpc>
                <a:spcPct val="107000"/>
              </a:lnSpc>
              <a:spcAft>
                <a:spcPts val="800"/>
              </a:spcAft>
            </a:pPr>
            <a:r>
              <a:rPr lang="lt-LT" sz="2000" b="1" kern="100" dirty="0">
                <a:latin typeface="SEB SansSerif" panose="00000500000000000000" pitchFamily="2" charset="-70"/>
                <a:ea typeface="Aptos" panose="020B0004020202020204" pitchFamily="34" charset="0"/>
                <a:cs typeface="Times New Roman" panose="02020603050405020304" pitchFamily="18" charset="0"/>
              </a:rPr>
              <a:t>2.</a:t>
            </a:r>
            <a:r>
              <a:rPr lang="lt-LT" sz="2000" b="1" kern="100" dirty="0">
                <a:effectLst/>
                <a:latin typeface="SEB SansSerif" panose="00000500000000000000" pitchFamily="2" charset="-70"/>
                <a:ea typeface="Aptos" panose="020B0004020202020204" pitchFamily="34" charset="0"/>
                <a:cs typeface="Times New Roman" panose="02020603050405020304" pitchFamily="18" charset="0"/>
              </a:rPr>
              <a:t> </a:t>
            </a:r>
            <a:r>
              <a:rPr lang="lt-LT" sz="2000" kern="100" dirty="0">
                <a:effectLst/>
                <a:latin typeface="SEB SansSerif" panose="00000500000000000000" pitchFamily="2" charset="-70"/>
                <a:ea typeface="Aptos" panose="020B0004020202020204" pitchFamily="34" charset="0"/>
                <a:cs typeface="Times New Roman" panose="02020603050405020304" pitchFamily="18" charset="0"/>
              </a:rPr>
              <a:t>Garantijų tekste nurodyti fiksuotą garantijos galiojimo terminą.</a:t>
            </a:r>
          </a:p>
          <a:p>
            <a:pPr lvl="0" algn="just">
              <a:lnSpc>
                <a:spcPct val="107000"/>
              </a:lnSpc>
              <a:spcAft>
                <a:spcPts val="800"/>
              </a:spcAft>
            </a:pPr>
            <a:endParaRPr lang="lt-LT" sz="1800" kern="100" dirty="0">
              <a:effectLst/>
              <a:latin typeface="SEB SansSerif" panose="00000500000000000000" pitchFamily="2" charset="-70"/>
              <a:ea typeface="Aptos" panose="020B0004020202020204" pitchFamily="34" charset="0"/>
              <a:cs typeface="Times New Roman" panose="02020603050405020304" pitchFamily="18" charset="0"/>
            </a:endParaRPr>
          </a:p>
          <a:p>
            <a:pPr marL="457200">
              <a:lnSpc>
                <a:spcPct val="107000"/>
              </a:lnSpc>
              <a:spcBef>
                <a:spcPts val="600"/>
              </a:spcBef>
              <a:spcAft>
                <a:spcPts val="800"/>
              </a:spcAft>
            </a:pPr>
            <a:r>
              <a:rPr lang="lt-LT" sz="1800" kern="100" dirty="0">
                <a:effectLst/>
                <a:latin typeface="SEB SansSerif" panose="00000500000000000000" pitchFamily="2" charset="-70"/>
                <a:ea typeface="Aptos" panose="020B0004020202020204" pitchFamily="34" charset="0"/>
                <a:cs typeface="Times New Roman" panose="02020603050405020304" pitchFamily="18" charset="0"/>
              </a:rPr>
              <a:t> </a:t>
            </a:r>
          </a:p>
          <a:p>
            <a:pPr fontAlgn="base">
              <a:spcAft>
                <a:spcPts val="1200"/>
              </a:spcAft>
              <a:defRPr/>
            </a:pPr>
            <a:endParaRPr lang="en-US" sz="2000" dirty="0">
              <a:latin typeface="SEB SansSerif" panose="00000500000000000000" pitchFamily="2" charset="-70"/>
            </a:endParaRPr>
          </a:p>
          <a:p>
            <a:pPr fontAlgn="base">
              <a:spcBef>
                <a:spcPct val="0"/>
              </a:spcBef>
              <a:spcAft>
                <a:spcPct val="0"/>
              </a:spcAft>
              <a:defRPr/>
            </a:pPr>
            <a:endParaRPr lang="en-US" sz="2400" dirty="0">
              <a:latin typeface="SEB SansSerif" panose="00000500000000000000" pitchFamily="2" charset="-70"/>
            </a:endParaRPr>
          </a:p>
        </p:txBody>
      </p:sp>
    </p:spTree>
    <p:extLst>
      <p:ext uri="{BB962C8B-B14F-4D97-AF65-F5344CB8AC3E}">
        <p14:creationId xmlns:p14="http://schemas.microsoft.com/office/powerpoint/2010/main" val="389950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58F1F83-FA02-449B-50B5-12E513005AAD}"/>
              </a:ext>
            </a:extLst>
          </p:cNvPr>
          <p:cNvSpPr>
            <a:spLocks noGrp="1"/>
          </p:cNvSpPr>
          <p:nvPr>
            <p:ph type="sldNum" sz="quarter" idx="12"/>
          </p:nvPr>
        </p:nvSpPr>
        <p:spPr/>
        <p:txBody>
          <a:bodyPr/>
          <a:lstStyle/>
          <a:p>
            <a:fld id="{1E8D132F-CB07-4565-AFAB-8119C0738F44}" type="slidenum">
              <a:rPr lang="en-GB" smtClean="0"/>
              <a:pPr/>
              <a:t>8</a:t>
            </a:fld>
            <a:endParaRPr lang="en-GB"/>
          </a:p>
        </p:txBody>
      </p:sp>
      <p:sp>
        <p:nvSpPr>
          <p:cNvPr id="2" name="Shape 400">
            <a:extLst>
              <a:ext uri="{FF2B5EF4-FFF2-40B4-BE49-F238E27FC236}">
                <a16:creationId xmlns:a16="http://schemas.microsoft.com/office/drawing/2014/main" id="{09C02622-6ABA-DD73-778C-FBD667C80399}"/>
              </a:ext>
            </a:extLst>
          </p:cNvPr>
          <p:cNvSpPr/>
          <p:nvPr/>
        </p:nvSpPr>
        <p:spPr>
          <a:xfrm>
            <a:off x="384212" y="490843"/>
            <a:ext cx="10352614" cy="617481"/>
          </a:xfrm>
          <a:prstGeom prst="rect">
            <a:avLst/>
          </a:prstGeom>
          <a:noFill/>
          <a:ln w="12700" cap="flat">
            <a:noFill/>
            <a:miter lim="400000"/>
          </a:ln>
          <a:effectLst/>
        </p:spPr>
        <p:txBody>
          <a:bodyPr wrap="square" lIns="45671" tIns="45671" rIns="45671" bIns="45671" numCol="1" anchor="t">
            <a:noAutofit/>
          </a:bodyPr>
          <a:lstStyle/>
          <a:p>
            <a:pPr algn="just">
              <a:lnSpc>
                <a:spcPct val="107000"/>
              </a:lnSpc>
              <a:spcAft>
                <a:spcPts val="800"/>
              </a:spcAft>
            </a:pPr>
            <a:r>
              <a:rPr lang="lt-LT" sz="2800" b="1" kern="100" dirty="0">
                <a:effectLst/>
                <a:latin typeface="SEB SansSerif" panose="00000500000000000000" pitchFamily="2" charset="-70"/>
                <a:ea typeface="Aptos" panose="020B0004020202020204" pitchFamily="34" charset="0"/>
                <a:cs typeface="Times New Roman" panose="02020603050405020304" pitchFamily="18" charset="0"/>
              </a:rPr>
              <a:t>Klausimai, kuriuos norėtume </a:t>
            </a:r>
            <a:r>
              <a:rPr lang="en-US" sz="2800" b="1" kern="100" dirty="0" err="1">
                <a:effectLst/>
                <a:latin typeface="SEB SansSerif" panose="00000500000000000000" pitchFamily="2" charset="-70"/>
                <a:ea typeface="Aptos" panose="020B0004020202020204" pitchFamily="34" charset="0"/>
                <a:cs typeface="Times New Roman" panose="02020603050405020304" pitchFamily="18" charset="0"/>
              </a:rPr>
              <a:t>papildomai</a:t>
            </a:r>
            <a:r>
              <a:rPr lang="en-US" sz="2800" b="1" kern="100" dirty="0">
                <a:effectLst/>
                <a:latin typeface="SEB SansSerif" panose="00000500000000000000" pitchFamily="2" charset="-70"/>
                <a:ea typeface="Aptos" panose="020B0004020202020204" pitchFamily="34" charset="0"/>
                <a:cs typeface="Times New Roman" panose="02020603050405020304" pitchFamily="18" charset="0"/>
              </a:rPr>
              <a:t> </a:t>
            </a:r>
            <a:r>
              <a:rPr lang="lt-LT" sz="2800" b="1" kern="100" dirty="0">
                <a:effectLst/>
                <a:latin typeface="SEB SansSerif" panose="00000500000000000000" pitchFamily="2" charset="-70"/>
                <a:ea typeface="Aptos" panose="020B0004020202020204" pitchFamily="34" charset="0"/>
                <a:cs typeface="Times New Roman" panose="02020603050405020304" pitchFamily="18" charset="0"/>
              </a:rPr>
              <a:t>aptarti</a:t>
            </a:r>
            <a:endParaRPr lang="lt-LT" sz="2800" kern="100" dirty="0">
              <a:effectLst/>
              <a:latin typeface="SEB SansSerif" panose="00000500000000000000" pitchFamily="2" charset="-70"/>
              <a:ea typeface="Aptos" panose="020B0004020202020204" pitchFamily="34" charset="0"/>
              <a:cs typeface="Times New Roman" panose="02020603050405020304" pitchFamily="18" charset="0"/>
            </a:endParaRPr>
          </a:p>
        </p:txBody>
      </p:sp>
      <p:sp>
        <p:nvSpPr>
          <p:cNvPr id="3" name="Shape 400">
            <a:extLst>
              <a:ext uri="{FF2B5EF4-FFF2-40B4-BE49-F238E27FC236}">
                <a16:creationId xmlns:a16="http://schemas.microsoft.com/office/drawing/2014/main" id="{0969B919-D750-86A7-0504-3CF4A4727F4D}"/>
              </a:ext>
            </a:extLst>
          </p:cNvPr>
          <p:cNvSpPr/>
          <p:nvPr/>
        </p:nvSpPr>
        <p:spPr>
          <a:xfrm>
            <a:off x="384211" y="1611745"/>
            <a:ext cx="11006599" cy="3535021"/>
          </a:xfrm>
          <a:prstGeom prst="rect">
            <a:avLst/>
          </a:prstGeom>
          <a:noFill/>
          <a:ln w="12700" cap="flat">
            <a:noFill/>
            <a:miter lim="400000"/>
          </a:ln>
          <a:effectLst/>
        </p:spPr>
        <p:txBody>
          <a:bodyPr wrap="square" lIns="45671" tIns="45671" rIns="45671" bIns="45671" numCol="1" anchor="t">
            <a:noAutofit/>
          </a:bodyPr>
          <a:lstStyle/>
          <a:p>
            <a:pPr marL="342900" lvl="0" indent="-342900" algn="just">
              <a:lnSpc>
                <a:spcPct val="107000"/>
              </a:lnSpc>
              <a:spcAft>
                <a:spcPts val="600"/>
              </a:spcAft>
              <a:buFont typeface="Courier New" panose="02070309020205020404" pitchFamily="49" charset="0"/>
              <a:buChar char="o"/>
            </a:pPr>
            <a:r>
              <a:rPr lang="lt-LT" sz="2000" kern="100" dirty="0">
                <a:effectLst/>
                <a:latin typeface="SEB SansSerif" panose="00000500000000000000" pitchFamily="2" charset="-70"/>
                <a:ea typeface="Aptos" panose="020B0004020202020204" pitchFamily="34" charset="0"/>
                <a:cs typeface="Times New Roman" panose="02020603050405020304" pitchFamily="18" charset="0"/>
              </a:rPr>
              <a:t>Kurios konkrečiai garantijos turėtų būti leidžiamos bankų (vienkartinė, bendroji, lakštų)?</a:t>
            </a:r>
          </a:p>
          <a:p>
            <a:pPr marL="342900" lvl="0" indent="-342900" algn="just">
              <a:lnSpc>
                <a:spcPct val="107000"/>
              </a:lnSpc>
              <a:spcAft>
                <a:spcPts val="600"/>
              </a:spcAft>
              <a:buFont typeface="Courier New" panose="02070309020205020404" pitchFamily="49" charset="0"/>
              <a:buChar char="o"/>
            </a:pPr>
            <a:r>
              <a:rPr lang="lt-LT" sz="2000" kern="100" dirty="0">
                <a:effectLst/>
                <a:latin typeface="SEB SansSerif" panose="00000500000000000000" pitchFamily="2" charset="-70"/>
                <a:ea typeface="Aptos" panose="020B0004020202020204" pitchFamily="34" charset="0"/>
                <a:cs typeface="Times New Roman" panose="02020603050405020304" pitchFamily="18" charset="0"/>
              </a:rPr>
              <a:t>Kas yra „</a:t>
            </a:r>
            <a:r>
              <a:rPr lang="lt-LT" sz="2000" kern="100" dirty="0" err="1">
                <a:effectLst/>
                <a:latin typeface="SEB SansSerif" panose="00000500000000000000" pitchFamily="2" charset="-70"/>
                <a:ea typeface="Aptos" panose="020B0004020202020204" pitchFamily="34" charset="0"/>
                <a:cs typeface="Times New Roman" panose="02020603050405020304" pitchFamily="18" charset="0"/>
              </a:rPr>
              <a:t>Kompetetinga</a:t>
            </a:r>
            <a:r>
              <a:rPr lang="lt-LT" sz="2000" kern="100" dirty="0">
                <a:effectLst/>
                <a:latin typeface="SEB SansSerif" panose="00000500000000000000" pitchFamily="2" charset="-70"/>
                <a:ea typeface="Aptos" panose="020B0004020202020204" pitchFamily="34" charset="0"/>
                <a:cs typeface="Times New Roman" panose="02020603050405020304" pitchFamily="18" charset="0"/>
              </a:rPr>
              <a:t> institucija“ minima garantijos tekstuose?</a:t>
            </a:r>
          </a:p>
          <a:p>
            <a:pPr marL="342900" lvl="0" indent="-342900" algn="just">
              <a:lnSpc>
                <a:spcPct val="107000"/>
              </a:lnSpc>
              <a:spcAft>
                <a:spcPts val="600"/>
              </a:spcAft>
              <a:buFont typeface="Courier New" panose="02070309020205020404" pitchFamily="49" charset="0"/>
              <a:buChar char="o"/>
            </a:pPr>
            <a:r>
              <a:rPr lang="lt-LT" sz="2000" kern="100" dirty="0">
                <a:effectLst/>
                <a:latin typeface="SEB SansSerif" panose="00000500000000000000" pitchFamily="2" charset="-70"/>
                <a:ea typeface="Aptos" panose="020B0004020202020204" pitchFamily="34" charset="0"/>
                <a:cs typeface="Times New Roman" panose="02020603050405020304" pitchFamily="18" charset="0"/>
              </a:rPr>
              <a:t>Kokia yra reikalavimo pagal garantijas pateikimo procedūra?</a:t>
            </a:r>
          </a:p>
          <a:p>
            <a:pPr marL="342900" lvl="0" indent="-342900" algn="just">
              <a:lnSpc>
                <a:spcPct val="107000"/>
              </a:lnSpc>
              <a:spcAft>
                <a:spcPts val="600"/>
              </a:spcAft>
              <a:buFont typeface="Courier New" panose="02070309020205020404" pitchFamily="49" charset="0"/>
              <a:buChar char="o"/>
            </a:pPr>
            <a:r>
              <a:rPr lang="lt-LT" sz="2000" kern="100" dirty="0">
                <a:effectLst/>
                <a:latin typeface="SEB SansSerif" panose="00000500000000000000" pitchFamily="2" charset="-70"/>
                <a:ea typeface="Aptos" panose="020B0004020202020204" pitchFamily="34" charset="0"/>
                <a:cs typeface="Times New Roman" panose="02020603050405020304" pitchFamily="18" charset="0"/>
              </a:rPr>
              <a:t>Kokiu būdu Muitinė teikia reikalavimus? Ar teikiami popieriniai reikalavimai ar elektroniniu parašu pasirašyti? Parašų tikrinimo galimybė.</a:t>
            </a:r>
          </a:p>
          <a:p>
            <a:pPr marL="342900" lvl="0" indent="-342900" algn="just">
              <a:lnSpc>
                <a:spcPct val="107000"/>
              </a:lnSpc>
              <a:spcAft>
                <a:spcPts val="600"/>
              </a:spcAft>
              <a:buFont typeface="Courier New" panose="02070309020205020404" pitchFamily="49" charset="0"/>
              <a:buChar char="o"/>
            </a:pPr>
            <a:r>
              <a:rPr lang="lt-LT" sz="2000" kern="100" dirty="0">
                <a:effectLst/>
                <a:latin typeface="SEB SansSerif" panose="00000500000000000000" pitchFamily="2" charset="-70"/>
                <a:ea typeface="Aptos" panose="020B0004020202020204" pitchFamily="34" charset="0"/>
                <a:cs typeface="Times New Roman" panose="02020603050405020304" pitchFamily="18" charset="0"/>
              </a:rPr>
              <a:t>Kokiu būdu galėtume susitarti dėl teisių atsisakymo pateikimo?</a:t>
            </a:r>
          </a:p>
          <a:p>
            <a:pPr fontAlgn="base">
              <a:spcAft>
                <a:spcPts val="1200"/>
              </a:spcAft>
              <a:defRPr/>
            </a:pPr>
            <a:endParaRPr lang="en-US" sz="2000" dirty="0">
              <a:latin typeface="SEB SansSerif" panose="00000500000000000000" pitchFamily="2" charset="-70"/>
            </a:endParaRPr>
          </a:p>
          <a:p>
            <a:pPr fontAlgn="base">
              <a:spcBef>
                <a:spcPct val="0"/>
              </a:spcBef>
              <a:spcAft>
                <a:spcPct val="0"/>
              </a:spcAft>
              <a:defRPr/>
            </a:pPr>
            <a:endParaRPr lang="en-US" sz="2400" dirty="0">
              <a:latin typeface="SEB SansSerif" panose="00000500000000000000" pitchFamily="2" charset="-70"/>
            </a:endParaRPr>
          </a:p>
        </p:txBody>
      </p:sp>
    </p:spTree>
    <p:extLst>
      <p:ext uri="{BB962C8B-B14F-4D97-AF65-F5344CB8AC3E}">
        <p14:creationId xmlns:p14="http://schemas.microsoft.com/office/powerpoint/2010/main" val="321299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58F1F83-FA02-449B-50B5-12E513005AAD}"/>
              </a:ext>
            </a:extLst>
          </p:cNvPr>
          <p:cNvSpPr>
            <a:spLocks noGrp="1"/>
          </p:cNvSpPr>
          <p:nvPr>
            <p:ph type="sldNum" sz="quarter" idx="12"/>
          </p:nvPr>
        </p:nvSpPr>
        <p:spPr/>
        <p:txBody>
          <a:bodyPr/>
          <a:lstStyle/>
          <a:p>
            <a:fld id="{1E8D132F-CB07-4565-AFAB-8119C0738F44}" type="slidenum">
              <a:rPr lang="en-GB" smtClean="0"/>
              <a:pPr/>
              <a:t>9</a:t>
            </a:fld>
            <a:endParaRPr lang="en-GB"/>
          </a:p>
        </p:txBody>
      </p:sp>
      <p:sp>
        <p:nvSpPr>
          <p:cNvPr id="2" name="Shape 400">
            <a:extLst>
              <a:ext uri="{FF2B5EF4-FFF2-40B4-BE49-F238E27FC236}">
                <a16:creationId xmlns:a16="http://schemas.microsoft.com/office/drawing/2014/main" id="{09C02622-6ABA-DD73-778C-FBD667C80399}"/>
              </a:ext>
            </a:extLst>
          </p:cNvPr>
          <p:cNvSpPr/>
          <p:nvPr/>
        </p:nvSpPr>
        <p:spPr>
          <a:xfrm>
            <a:off x="384212" y="490843"/>
            <a:ext cx="10352614" cy="617481"/>
          </a:xfrm>
          <a:prstGeom prst="rect">
            <a:avLst/>
          </a:prstGeom>
          <a:noFill/>
          <a:ln w="12700" cap="flat">
            <a:noFill/>
            <a:miter lim="400000"/>
          </a:ln>
          <a:effectLst/>
        </p:spPr>
        <p:txBody>
          <a:bodyPr wrap="square" lIns="45671" tIns="45671" rIns="45671" bIns="45671" numCol="1" anchor="t">
            <a:noAutofit/>
          </a:bodyPr>
          <a:lstStyle/>
          <a:p>
            <a:pPr algn="just">
              <a:lnSpc>
                <a:spcPct val="107000"/>
              </a:lnSpc>
              <a:spcAft>
                <a:spcPts val="800"/>
              </a:spcAft>
            </a:pPr>
            <a:r>
              <a:rPr lang="en-US" sz="2800" b="1" kern="100" dirty="0" err="1">
                <a:effectLst/>
                <a:latin typeface="SEB SansSerif" panose="00000500000000000000" pitchFamily="2" charset="-70"/>
                <a:ea typeface="Aptos" panose="020B0004020202020204" pitchFamily="34" charset="0"/>
                <a:cs typeface="Times New Roman" panose="02020603050405020304" pitchFamily="18" charset="0"/>
              </a:rPr>
              <a:t>Kontaktai</a:t>
            </a:r>
            <a:endParaRPr lang="lt-LT" sz="2800" kern="100" dirty="0">
              <a:effectLst/>
              <a:latin typeface="SEB SansSerif" panose="00000500000000000000" pitchFamily="2" charset="-70"/>
              <a:ea typeface="Aptos" panose="020B0004020202020204" pitchFamily="34" charset="0"/>
              <a:cs typeface="Times New Roman" panose="02020603050405020304" pitchFamily="18" charset="0"/>
            </a:endParaRPr>
          </a:p>
        </p:txBody>
      </p:sp>
      <p:sp>
        <p:nvSpPr>
          <p:cNvPr id="3" name="Shape 400">
            <a:extLst>
              <a:ext uri="{FF2B5EF4-FFF2-40B4-BE49-F238E27FC236}">
                <a16:creationId xmlns:a16="http://schemas.microsoft.com/office/drawing/2014/main" id="{0969B919-D750-86A7-0504-3CF4A4727F4D}"/>
              </a:ext>
            </a:extLst>
          </p:cNvPr>
          <p:cNvSpPr/>
          <p:nvPr/>
        </p:nvSpPr>
        <p:spPr>
          <a:xfrm>
            <a:off x="384211" y="1611745"/>
            <a:ext cx="11006599" cy="4355918"/>
          </a:xfrm>
          <a:prstGeom prst="rect">
            <a:avLst/>
          </a:prstGeom>
          <a:noFill/>
          <a:ln w="12700" cap="flat">
            <a:noFill/>
            <a:miter lim="400000"/>
          </a:ln>
          <a:effectLst/>
        </p:spPr>
        <p:txBody>
          <a:bodyPr wrap="square" lIns="45671" tIns="45671" rIns="45671" bIns="45671" numCol="1" anchor="t">
            <a:noAutofit/>
          </a:bodyPr>
          <a:lstStyle/>
          <a:p>
            <a:pPr>
              <a:lnSpc>
                <a:spcPct val="107000"/>
              </a:lnSpc>
            </a:pPr>
            <a:r>
              <a:rPr lang="lt-LT" sz="2000" b="1" kern="100" dirty="0">
                <a:effectLst/>
                <a:latin typeface="SEB SansSerif" panose="00000500000000000000" pitchFamily="2" charset="-70"/>
                <a:ea typeface="Times New Roman" panose="02020603050405020304" pitchFamily="18" charset="0"/>
                <a:cs typeface="Times New Roman" panose="02020603050405020304" pitchFamily="18" charset="0"/>
              </a:rPr>
              <a:t>Ingrida Lukoševičiūtė</a:t>
            </a:r>
            <a:br>
              <a:rPr lang="lt-LT" sz="2000" kern="100" dirty="0">
                <a:effectLst/>
                <a:latin typeface="SEB SansSerif" panose="00000500000000000000" pitchFamily="2" charset="-70"/>
                <a:ea typeface="Times New Roman" panose="02020603050405020304" pitchFamily="18" charset="0"/>
                <a:cs typeface="Times New Roman" panose="02020603050405020304" pitchFamily="18" charset="0"/>
              </a:rPr>
            </a:br>
            <a:r>
              <a:rPr lang="lt-LT" sz="2000" kern="100" dirty="0">
                <a:effectLst/>
                <a:latin typeface="SEB SansSerif" panose="00000500000000000000" pitchFamily="2" charset="-70"/>
                <a:ea typeface="Times New Roman" panose="02020603050405020304" pitchFamily="18" charset="0"/>
                <a:cs typeface="Times New Roman" panose="02020603050405020304" pitchFamily="18" charset="0"/>
              </a:rPr>
              <a:t>Prekybos finansavimo skyriaus vadovė </a:t>
            </a:r>
          </a:p>
          <a:p>
            <a:pPr>
              <a:lnSpc>
                <a:spcPct val="107000"/>
              </a:lnSpc>
            </a:pPr>
            <a:r>
              <a:rPr lang="lt-LT" sz="2000" kern="100" dirty="0">
                <a:effectLst/>
                <a:latin typeface="SEB SansSerif" panose="00000500000000000000" pitchFamily="2" charset="-70"/>
                <a:ea typeface="Times New Roman" panose="02020603050405020304" pitchFamily="18" charset="0"/>
                <a:cs typeface="Times New Roman" panose="02020603050405020304" pitchFamily="18" charset="0"/>
              </a:rPr>
              <a:t>Lėšų valdymo ir prekybos finansavimo departamentas</a:t>
            </a:r>
            <a:br>
              <a:rPr lang="lt-LT" sz="2000" kern="100" dirty="0">
                <a:effectLst/>
                <a:latin typeface="SEB SansSerif" panose="00000500000000000000" pitchFamily="2" charset="-70"/>
                <a:ea typeface="Times New Roman" panose="02020603050405020304" pitchFamily="18" charset="0"/>
                <a:cs typeface="Times New Roman" panose="02020603050405020304" pitchFamily="18" charset="0"/>
              </a:rPr>
            </a:br>
            <a:r>
              <a:rPr lang="lt-LT" sz="2000" kern="100" dirty="0">
                <a:effectLst/>
                <a:latin typeface="SEB SansSerif" panose="00000500000000000000" pitchFamily="2" charset="-70"/>
                <a:ea typeface="Times New Roman" panose="02020603050405020304" pitchFamily="18" charset="0"/>
                <a:cs typeface="Times New Roman" panose="02020603050405020304" pitchFamily="18" charset="0"/>
              </a:rPr>
              <a:t>AB SEB bankas</a:t>
            </a:r>
            <a:endParaRPr lang="en-US" sz="2000" kern="100" dirty="0">
              <a:effectLst/>
              <a:latin typeface="SEB SansSerif" panose="00000500000000000000" pitchFamily="2" charset="-70"/>
              <a:ea typeface="Times New Roman" panose="02020603050405020304" pitchFamily="18" charset="0"/>
              <a:cs typeface="Times New Roman" panose="02020603050405020304" pitchFamily="18" charset="0"/>
            </a:endParaRPr>
          </a:p>
          <a:p>
            <a:pPr>
              <a:lnSpc>
                <a:spcPct val="107000"/>
              </a:lnSpc>
            </a:pPr>
            <a:br>
              <a:rPr lang="lt-LT" sz="2000" kern="100" dirty="0">
                <a:effectLst/>
                <a:latin typeface="SEB SansSerif" panose="00000500000000000000" pitchFamily="2" charset="-70"/>
                <a:ea typeface="Times New Roman" panose="02020603050405020304" pitchFamily="18" charset="0"/>
                <a:cs typeface="Times New Roman" panose="02020603050405020304" pitchFamily="18" charset="0"/>
              </a:rPr>
            </a:br>
            <a:r>
              <a:rPr lang="lt-LT" sz="2000" kern="100" dirty="0">
                <a:latin typeface="SEB SansSerif" panose="00000500000000000000" pitchFamily="2" charset="-70"/>
                <a:ea typeface="Times New Roman" panose="02020603050405020304" pitchFamily="18" charset="0"/>
                <a:cs typeface="Times New Roman" panose="02020603050405020304" pitchFamily="18" charset="0"/>
              </a:rPr>
              <a:t>M</a:t>
            </a:r>
            <a:r>
              <a:rPr lang="lt-LT" sz="2000" kern="100" dirty="0">
                <a:effectLst/>
                <a:latin typeface="SEB SansSerif" panose="00000500000000000000" pitchFamily="2" charset="-70"/>
                <a:ea typeface="Times New Roman" panose="02020603050405020304" pitchFamily="18" charset="0"/>
                <a:cs typeface="Times New Roman" panose="02020603050405020304" pitchFamily="18" charset="0"/>
              </a:rPr>
              <a:t>ob. Tel. +370 682 20941</a:t>
            </a:r>
            <a:br>
              <a:rPr lang="lt-LT" sz="2000" kern="100" dirty="0">
                <a:effectLst/>
                <a:latin typeface="SEB SansSerif" panose="00000500000000000000" pitchFamily="2" charset="-70"/>
                <a:ea typeface="Times New Roman" panose="02020603050405020304" pitchFamily="18" charset="0"/>
                <a:cs typeface="Times New Roman" panose="02020603050405020304" pitchFamily="18" charset="0"/>
              </a:rPr>
            </a:br>
            <a:r>
              <a:rPr lang="lt-LT" sz="2000" kern="100" dirty="0">
                <a:effectLst/>
                <a:latin typeface="SEB SansSerif" panose="00000500000000000000" pitchFamily="2" charset="-70"/>
                <a:ea typeface="Times New Roman" panose="02020603050405020304" pitchFamily="18" charset="0"/>
                <a:cs typeface="Times New Roman" panose="02020603050405020304" pitchFamily="18" charset="0"/>
              </a:rPr>
              <a:t>Konstitucijos pr. 24, LT-08105 Vilnius</a:t>
            </a:r>
            <a:br>
              <a:rPr lang="lt-LT" sz="2000" kern="100" dirty="0">
                <a:effectLst/>
                <a:latin typeface="SEB SansSerif" panose="00000500000000000000" pitchFamily="2" charset="-70"/>
                <a:ea typeface="Times New Roman" panose="02020603050405020304" pitchFamily="18" charset="0"/>
                <a:cs typeface="Times New Roman" panose="02020603050405020304" pitchFamily="18" charset="0"/>
              </a:rPr>
            </a:br>
            <a:r>
              <a:rPr lang="lt-LT" sz="2000" kern="100" dirty="0">
                <a:effectLst/>
                <a:latin typeface="SEB SansSerif" panose="00000500000000000000" pitchFamily="2" charset="-70"/>
                <a:ea typeface="Times New Roman" panose="02020603050405020304" pitchFamily="18" charset="0"/>
                <a:cs typeface="Times New Roman" panose="02020603050405020304" pitchFamily="18" charset="0"/>
              </a:rPr>
              <a:t>E</a:t>
            </a:r>
            <a:r>
              <a:rPr lang="en-US" sz="2000" kern="100" dirty="0">
                <a:effectLst/>
                <a:latin typeface="SEB SansSerif" panose="00000500000000000000" pitchFamily="2" charset="-70"/>
                <a:ea typeface="Times New Roman" panose="02020603050405020304" pitchFamily="18" charset="0"/>
                <a:cs typeface="Times New Roman" panose="02020603050405020304" pitchFamily="18" charset="0"/>
              </a:rPr>
              <a:t>l</a:t>
            </a:r>
            <a:r>
              <a:rPr lang="lt-LT" sz="2000" kern="100" dirty="0">
                <a:effectLst/>
                <a:latin typeface="SEB SansSerif" panose="00000500000000000000" pitchFamily="2" charset="-70"/>
                <a:ea typeface="Times New Roman" panose="02020603050405020304" pitchFamily="18" charset="0"/>
                <a:cs typeface="Times New Roman" panose="02020603050405020304" pitchFamily="18" charset="0"/>
              </a:rPr>
              <a:t>. paštas </a:t>
            </a:r>
            <a:r>
              <a:rPr lang="lt-LT" sz="2000" u="sng" kern="100" dirty="0" err="1">
                <a:effectLst/>
                <a:latin typeface="SEB SansSerif" panose="00000500000000000000" pitchFamily="2" charset="-7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ingrida.lukoseviciute@seb.lt</a:t>
            </a:r>
            <a:endParaRPr lang="lt-LT" sz="2000" u="sng" kern="100" dirty="0">
              <a:effectLst/>
              <a:latin typeface="SEB SansSerif" panose="00000500000000000000" pitchFamily="2" charset="-70"/>
              <a:ea typeface="Times New Roman" panose="02020603050405020304" pitchFamily="18" charset="0"/>
              <a:cs typeface="Times New Roman" panose="02020603050405020304" pitchFamily="18" charset="0"/>
            </a:endParaRPr>
          </a:p>
          <a:p>
            <a:pPr>
              <a:lnSpc>
                <a:spcPct val="107000"/>
              </a:lnSpc>
            </a:pPr>
            <a:endParaRPr lang="en-US" sz="2000" u="sng" kern="100" dirty="0">
              <a:latin typeface="SEB SansSerif" panose="00000500000000000000" pitchFamily="2" charset="-70"/>
              <a:ea typeface="Aptos" panose="020B0004020202020204" pitchFamily="34" charset="0"/>
              <a:cs typeface="Times New Roman" panose="02020603050405020304" pitchFamily="18" charset="0"/>
            </a:endParaRPr>
          </a:p>
          <a:p>
            <a:pPr>
              <a:lnSpc>
                <a:spcPct val="107000"/>
              </a:lnSpc>
            </a:pPr>
            <a:endParaRPr lang="en-US" sz="2000" u="sng" kern="100" dirty="0">
              <a:latin typeface="SEB SansSerif" panose="00000500000000000000" pitchFamily="2" charset="-70"/>
              <a:ea typeface="Aptos" panose="020B0004020202020204" pitchFamily="34" charset="0"/>
              <a:cs typeface="Times New Roman" panose="02020603050405020304" pitchFamily="18" charset="0"/>
            </a:endParaRPr>
          </a:p>
          <a:p>
            <a:pPr>
              <a:lnSpc>
                <a:spcPct val="107000"/>
              </a:lnSpc>
            </a:pPr>
            <a:r>
              <a:rPr lang="en-US" sz="2000" b="1" kern="100" dirty="0" err="1">
                <a:latin typeface="SEB SansSerif" panose="00000500000000000000" pitchFamily="2" charset="-70"/>
                <a:ea typeface="Aptos" panose="020B0004020202020204" pitchFamily="34" charset="0"/>
                <a:cs typeface="Times New Roman" panose="02020603050405020304" pitchFamily="18" charset="0"/>
              </a:rPr>
              <a:t>Prekybos</a:t>
            </a:r>
            <a:r>
              <a:rPr lang="en-US" sz="2000" b="1" kern="100" dirty="0">
                <a:latin typeface="SEB SansSerif" panose="00000500000000000000" pitchFamily="2" charset="-70"/>
                <a:ea typeface="Aptos" panose="020B0004020202020204" pitchFamily="34" charset="0"/>
                <a:cs typeface="Times New Roman" panose="02020603050405020304" pitchFamily="18" charset="0"/>
              </a:rPr>
              <a:t> </a:t>
            </a:r>
            <a:r>
              <a:rPr lang="en-US" sz="2000" b="1" kern="100" dirty="0" err="1">
                <a:latin typeface="SEB SansSerif" panose="00000500000000000000" pitchFamily="2" charset="-70"/>
                <a:ea typeface="Aptos" panose="020B0004020202020204" pitchFamily="34" charset="0"/>
                <a:cs typeface="Times New Roman" panose="02020603050405020304" pitchFamily="18" charset="0"/>
              </a:rPr>
              <a:t>finansavimo</a:t>
            </a:r>
            <a:r>
              <a:rPr lang="en-US" sz="2000" b="1" kern="100" dirty="0">
                <a:latin typeface="SEB SansSerif" panose="00000500000000000000" pitchFamily="2" charset="-70"/>
                <a:ea typeface="Aptos" panose="020B0004020202020204" pitchFamily="34" charset="0"/>
                <a:cs typeface="Times New Roman" panose="02020603050405020304" pitchFamily="18" charset="0"/>
              </a:rPr>
              <a:t> </a:t>
            </a:r>
            <a:r>
              <a:rPr lang="en-US" sz="2000" b="1" kern="100" dirty="0" err="1">
                <a:latin typeface="SEB SansSerif" panose="00000500000000000000" pitchFamily="2" charset="-70"/>
                <a:ea typeface="Aptos" panose="020B0004020202020204" pitchFamily="34" charset="0"/>
                <a:cs typeface="Times New Roman" panose="02020603050405020304" pitchFamily="18" charset="0"/>
              </a:rPr>
              <a:t>skyriaus</a:t>
            </a:r>
            <a:r>
              <a:rPr lang="en-US" sz="2000" b="1" kern="100" dirty="0">
                <a:latin typeface="SEB SansSerif" panose="00000500000000000000" pitchFamily="2" charset="-70"/>
                <a:ea typeface="Aptos" panose="020B0004020202020204" pitchFamily="34" charset="0"/>
                <a:cs typeface="Times New Roman" panose="02020603050405020304" pitchFamily="18" charset="0"/>
              </a:rPr>
              <a:t> komanda:</a:t>
            </a:r>
            <a:endParaRPr lang="lt-LT" sz="2000" b="1" kern="100" dirty="0">
              <a:latin typeface="SEB SansSerif" panose="00000500000000000000" pitchFamily="2" charset="-70"/>
              <a:ea typeface="Aptos" panose="020B0004020202020204" pitchFamily="34" charset="0"/>
              <a:cs typeface="Times New Roman" panose="02020603050405020304" pitchFamily="18" charset="0"/>
            </a:endParaRPr>
          </a:p>
          <a:p>
            <a:pPr>
              <a:lnSpc>
                <a:spcPct val="107000"/>
              </a:lnSpc>
            </a:pPr>
            <a:r>
              <a:rPr lang="lt-LT" sz="2000" kern="100" dirty="0">
                <a:effectLst/>
                <a:latin typeface="SEB SansSerif" panose="00000500000000000000" pitchFamily="2" charset="-70"/>
                <a:ea typeface="Times New Roman" panose="02020603050405020304" pitchFamily="18" charset="0"/>
                <a:cs typeface="Times New Roman" panose="02020603050405020304" pitchFamily="18" charset="0"/>
              </a:rPr>
              <a:t>E</a:t>
            </a:r>
            <a:r>
              <a:rPr lang="en-US" sz="2000" kern="100" dirty="0">
                <a:effectLst/>
                <a:latin typeface="SEB SansSerif" panose="00000500000000000000" pitchFamily="2" charset="-70"/>
                <a:ea typeface="Times New Roman" panose="02020603050405020304" pitchFamily="18" charset="0"/>
                <a:cs typeface="Times New Roman" panose="02020603050405020304" pitchFamily="18" charset="0"/>
              </a:rPr>
              <a:t>l</a:t>
            </a:r>
            <a:r>
              <a:rPr lang="lt-LT" sz="2000" kern="100" dirty="0">
                <a:effectLst/>
                <a:latin typeface="SEB SansSerif" panose="00000500000000000000" pitchFamily="2" charset="-70"/>
                <a:ea typeface="Times New Roman" panose="02020603050405020304" pitchFamily="18" charset="0"/>
                <a:cs typeface="Times New Roman" panose="02020603050405020304" pitchFamily="18" charset="0"/>
              </a:rPr>
              <a:t>. paštas </a:t>
            </a:r>
            <a:r>
              <a:rPr lang="lt-LT" sz="2000" u="sng" kern="100" dirty="0">
                <a:effectLst/>
                <a:latin typeface="SEB SansSerif" panose="00000500000000000000" pitchFamily="2" charset="-70"/>
                <a:ea typeface="Aptos" panose="020B0004020202020204" pitchFamily="34" charset="0"/>
                <a:cs typeface="Times New Roman" panose="02020603050405020304" pitchFamily="18" charset="0"/>
              </a:rPr>
              <a:t>prekybosfinansavimas</a:t>
            </a:r>
            <a:r>
              <a:rPr lang="en-US" sz="2000" u="sng" kern="100" dirty="0">
                <a:effectLst/>
                <a:latin typeface="SEB SansSerif" panose="00000500000000000000" pitchFamily="2" charset="-70"/>
                <a:ea typeface="Aptos" panose="020B0004020202020204" pitchFamily="34" charset="0"/>
                <a:cs typeface="Times New Roman" panose="02020603050405020304" pitchFamily="18" charset="0"/>
              </a:rPr>
              <a:t>@seb.lt</a:t>
            </a:r>
            <a:endParaRPr lang="lt-LT" sz="2000" kern="100" dirty="0">
              <a:effectLst/>
              <a:latin typeface="SEB SansSerif" panose="00000500000000000000" pitchFamily="2" charset="-70"/>
              <a:ea typeface="Aptos" panose="020B0004020202020204" pitchFamily="34" charset="0"/>
              <a:cs typeface="Times New Roman" panose="02020603050405020304" pitchFamily="18" charset="0"/>
            </a:endParaRPr>
          </a:p>
          <a:p>
            <a:pPr lvl="0">
              <a:lnSpc>
                <a:spcPct val="107000"/>
              </a:lnSpc>
            </a:pPr>
            <a:r>
              <a:rPr lang="en-US" sz="2000" kern="100" dirty="0">
                <a:latin typeface="SEB SansSerif" panose="00000500000000000000" pitchFamily="2" charset="-70"/>
                <a:ea typeface="Aptos" panose="020B0004020202020204" pitchFamily="34" charset="0"/>
                <a:cs typeface="Times New Roman" panose="02020603050405020304" pitchFamily="18" charset="0"/>
              </a:rPr>
              <a:t>Tel.</a:t>
            </a:r>
            <a:r>
              <a:rPr lang="lt-LT" sz="2000" dirty="0">
                <a:effectLst/>
                <a:latin typeface="SEB SansSerif" panose="00000500000000000000" pitchFamily="2" charset="-70"/>
                <a:ea typeface="Aptos" panose="020B0004020202020204" pitchFamily="34" charset="0"/>
                <a:cs typeface="Aptos" panose="020B0004020202020204" pitchFamily="34" charset="0"/>
              </a:rPr>
              <a:t> +370 5 268 1380</a:t>
            </a:r>
            <a:endParaRPr lang="lt-LT" sz="2000" kern="100" dirty="0">
              <a:effectLst/>
              <a:latin typeface="SEB SansSerif" panose="00000500000000000000" pitchFamily="2" charset="-70"/>
              <a:ea typeface="Aptos" panose="020B0004020202020204" pitchFamily="34" charset="0"/>
              <a:cs typeface="Times New Roman" panose="02020603050405020304" pitchFamily="18" charset="0"/>
            </a:endParaRPr>
          </a:p>
          <a:p>
            <a:pPr marL="457200">
              <a:lnSpc>
                <a:spcPct val="107000"/>
              </a:lnSpc>
              <a:spcBef>
                <a:spcPts val="600"/>
              </a:spcBef>
              <a:spcAft>
                <a:spcPts val="800"/>
              </a:spcAft>
            </a:pPr>
            <a:r>
              <a:rPr lang="lt-LT" sz="2000" kern="100" dirty="0">
                <a:effectLst/>
                <a:latin typeface="SEB SansSerif" panose="00000500000000000000" pitchFamily="2" charset="-70"/>
                <a:ea typeface="Aptos" panose="020B0004020202020204" pitchFamily="34" charset="0"/>
                <a:cs typeface="Times New Roman" panose="02020603050405020304" pitchFamily="18" charset="0"/>
              </a:rPr>
              <a:t> </a:t>
            </a:r>
          </a:p>
          <a:p>
            <a:pPr fontAlgn="base">
              <a:spcAft>
                <a:spcPts val="1200"/>
              </a:spcAft>
              <a:defRPr/>
            </a:pPr>
            <a:endParaRPr lang="en-US" sz="2000" dirty="0">
              <a:latin typeface="SEB SansSerif" panose="00000500000000000000" pitchFamily="2" charset="-70"/>
            </a:endParaRPr>
          </a:p>
          <a:p>
            <a:pPr fontAlgn="base">
              <a:spcBef>
                <a:spcPct val="0"/>
              </a:spcBef>
              <a:spcAft>
                <a:spcPct val="0"/>
              </a:spcAft>
              <a:defRPr/>
            </a:pPr>
            <a:endParaRPr lang="en-US" sz="2000" dirty="0">
              <a:latin typeface="SEB SansSerif" panose="00000500000000000000" pitchFamily="2" charset="-70"/>
            </a:endParaRPr>
          </a:p>
        </p:txBody>
      </p:sp>
      <p:pic>
        <p:nvPicPr>
          <p:cNvPr id="8" name="Picture 7">
            <a:extLst>
              <a:ext uri="{FF2B5EF4-FFF2-40B4-BE49-F238E27FC236}">
                <a16:creationId xmlns:a16="http://schemas.microsoft.com/office/drawing/2014/main" id="{4C19AD82-F32A-9926-C95E-E8BF9084105D}"/>
              </a:ext>
            </a:extLst>
          </p:cNvPr>
          <p:cNvPicPr>
            <a:picLocks noChangeAspect="1"/>
          </p:cNvPicPr>
          <p:nvPr/>
        </p:nvPicPr>
        <p:blipFill>
          <a:blip r:embed="rId4"/>
          <a:stretch>
            <a:fillRect/>
          </a:stretch>
        </p:blipFill>
        <p:spPr>
          <a:xfrm>
            <a:off x="6899966" y="2137292"/>
            <a:ext cx="4669773" cy="2695560"/>
          </a:xfrm>
          <a:prstGeom prst="rect">
            <a:avLst/>
          </a:prstGeom>
        </p:spPr>
      </p:pic>
    </p:spTree>
    <p:extLst>
      <p:ext uri="{BB962C8B-B14F-4D97-AF65-F5344CB8AC3E}">
        <p14:creationId xmlns:p14="http://schemas.microsoft.com/office/powerpoint/2010/main" val="3099723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SEB General template 2024">
  <a:themeElements>
    <a:clrScheme name="SEB">
      <a:dk1>
        <a:srgbClr val="000000"/>
      </a:dk1>
      <a:lt1>
        <a:srgbClr val="FFFFFF"/>
      </a:lt1>
      <a:dk2>
        <a:srgbClr val="AFAFAF"/>
      </a:dk2>
      <a:lt2>
        <a:srgbClr val="FFFFFF"/>
      </a:lt2>
      <a:accent1>
        <a:srgbClr val="87C081"/>
      </a:accent1>
      <a:accent2>
        <a:srgbClr val="DCB241"/>
      </a:accent2>
      <a:accent3>
        <a:srgbClr val="4561A7"/>
      </a:accent3>
      <a:accent4>
        <a:srgbClr val="D86D64"/>
      </a:accent4>
      <a:accent5>
        <a:srgbClr val="AFAFAF"/>
      </a:accent5>
      <a:accent6>
        <a:srgbClr val="3E3E3E"/>
      </a:accent6>
      <a:hlink>
        <a:srgbClr val="000000"/>
      </a:hlink>
      <a:folHlink>
        <a:srgbClr val="000000"/>
      </a:folHlink>
    </a:clrScheme>
    <a:fontScheme name="SEB 2024">
      <a:majorFont>
        <a:latin typeface="SEB SansSerif Book"/>
        <a:ea typeface=""/>
        <a:cs typeface=""/>
      </a:majorFont>
      <a:minorFont>
        <a:latin typeface="SEB Sans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lIns="0" tIns="0" rIns="0" bIns="0" rtlCol="0" anchor="ctr"/>
      <a:lstStyle>
        <a:defPPr algn="ctr">
          <a:defRPr sz="1200" dirty="0" err="1"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200" dirty="0" smtClean="0"/>
        </a:defPPr>
      </a:lstStyle>
    </a:txDef>
  </a:objectDefaults>
  <a:extraClrSchemeLst/>
  <a:extLst>
    <a:ext uri="{05A4C25C-085E-4340-85A3-A5531E510DB2}">
      <thm15:themeFamily xmlns:thm15="http://schemas.microsoft.com/office/thememl/2012/main" name="SEB_PPTXTemplate_InspirationalSlides_2024" id="{F980AE76-905F-44A5-B92D-CE681586A98D}" vid="{02E5CD60-147B-43DA-8E9E-4FAEE70129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998DD7A68E004CA26A1BDCDD2394B2" ma:contentTypeVersion="4" ma:contentTypeDescription="Create a new document." ma:contentTypeScope="" ma:versionID="95ceebeae5e5e99904805ed86a526ddd">
  <xsd:schema xmlns:xsd="http://www.w3.org/2001/XMLSchema" xmlns:xs="http://www.w3.org/2001/XMLSchema" xmlns:p="http://schemas.microsoft.com/office/2006/metadata/properties" xmlns:ns2="0634e97e-47f1-4d40-b48c-ca069ee643a8" targetNamespace="http://schemas.microsoft.com/office/2006/metadata/properties" ma:root="true" ma:fieldsID="878e18d24b5b440007d313feae0ccc8e" ns2:_="">
    <xsd:import namespace="0634e97e-47f1-4d40-b48c-ca069ee643a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4e97e-47f1-4d40-b48c-ca069ee643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791E37-B6CB-4CCC-B3FA-0265DCA14B8A}">
  <ds:schemaRefs>
    <ds:schemaRef ds:uri="http://schemas.microsoft.com/sharepoint/v3/contenttype/forms"/>
  </ds:schemaRefs>
</ds:datastoreItem>
</file>

<file path=customXml/itemProps2.xml><?xml version="1.0" encoding="utf-8"?>
<ds:datastoreItem xmlns:ds="http://schemas.openxmlformats.org/officeDocument/2006/customXml" ds:itemID="{8DF668A0-1BA8-4032-AC7E-F9F8622ABF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4e97e-47f1-4d40-b48c-ca069ee643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E607CF-11F5-43A2-9970-78ECA2DBBD1B}">
  <ds:schemaRefs>
    <ds:schemaRef ds:uri="http://purl.org/dc/elements/1.1/"/>
    <ds:schemaRef ds:uri="http://schemas.microsoft.com/office/2006/documentManagement/types"/>
    <ds:schemaRef ds:uri="0634e97e-47f1-4d40-b48c-ca069ee643a8"/>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199a02a4-1fd8-448c-9b02-939e6825dd65}" enabled="1" method="Privileged" siteId="{e06b362b-4101-487e-ac7c-ade9d4cc404e}" removed="0"/>
</clbl:labelList>
</file>

<file path=docProps/app.xml><?xml version="1.0" encoding="utf-8"?>
<Properties xmlns="http://schemas.openxmlformats.org/officeDocument/2006/extended-properties" xmlns:vt="http://schemas.openxmlformats.org/officeDocument/2006/docPropsVTypes">
  <TotalTime>2418</TotalTime>
  <Words>647</Words>
  <Application>Microsoft Office PowerPoint</Application>
  <PresentationFormat>Widescreen</PresentationFormat>
  <Paragraphs>91</Paragraphs>
  <Slides>10</Slides>
  <Notes>10</Notes>
  <HiddenSlides>9</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Aptos</vt:lpstr>
      <vt:lpstr>Aptos Display</vt:lpstr>
      <vt:lpstr>Arial</vt:lpstr>
      <vt:lpstr>Courier New</vt:lpstr>
      <vt:lpstr>SEB SansSerif</vt:lpstr>
      <vt:lpstr>SEB SansSerif Book</vt:lpstr>
      <vt:lpstr>SEB SansSerif Medium</vt:lpstr>
      <vt:lpstr>Office Theme</vt:lpstr>
      <vt:lpstr>1_SEB General template 2024</vt:lpstr>
      <vt:lpstr>Siūlymai kaip pagerinti banko garantijų teikimo galimybes,  siekiant sutarti dėl jų išleidimo bei reikalavimo teisių į garantijas atsisakymo proceso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Evelina Kamarauskienė</dc:creator>
  <cp:lastModifiedBy>Ingrida Lukoševičiūtė</cp:lastModifiedBy>
  <cp:revision>35</cp:revision>
  <dcterms:created xsi:type="dcterms:W3CDTF">2025-04-03T20:01:21Z</dcterms:created>
  <dcterms:modified xsi:type="dcterms:W3CDTF">2025-07-01T08:06:05Z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0x0101005D998DD7A68E004CA26A1BDCDD2394B2</vt:lpwstr>
  </property>
</Properties>
</file>