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69" r:id="rId4"/>
    <p:sldId id="270" r:id="rId5"/>
    <p:sldId id="271" r:id="rId6"/>
    <p:sldId id="272" r:id="rId7"/>
    <p:sldId id="273" r:id="rId8"/>
    <p:sldId id="274" r:id="rId9"/>
    <p:sldId id="290" r:id="rId10"/>
    <p:sldId id="276" r:id="rId11"/>
    <p:sldId id="277" r:id="rId12"/>
    <p:sldId id="286" r:id="rId13"/>
    <p:sldId id="287" r:id="rId14"/>
    <p:sldId id="288" r:id="rId15"/>
    <p:sldId id="279" r:id="rId16"/>
    <p:sldId id="284" r:id="rId17"/>
    <p:sldId id="285" r:id="rId18"/>
    <p:sldId id="280" r:id="rId19"/>
    <p:sldId id="291" r:id="rId20"/>
    <p:sldId id="282" r:id="rId21"/>
    <p:sldId id="283" r:id="rId22"/>
    <p:sldId id="267" r:id="rId2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F84188-5DB5-41BC-91BB-4A623F165205}" v="3" dt="2025-09-09T10:00:19.8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5621" autoAdjust="0"/>
  </p:normalViewPr>
  <p:slideViewPr>
    <p:cSldViewPr snapToGrid="0">
      <p:cViewPr varScale="1">
        <p:scale>
          <a:sx n="91" d="100"/>
          <a:sy n="91" d="100"/>
        </p:scale>
        <p:origin x="1272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lija Gabrielaitienė" userId="d8210f0c-3d55-47be-9995-381b094465e1" providerId="ADAL" clId="{59F84188-5DB5-41BC-91BB-4A623F165205}"/>
    <pc:docChg chg="undo custSel addSld delSld modSld">
      <pc:chgData name="Dalija Gabrielaitienė" userId="d8210f0c-3d55-47be-9995-381b094465e1" providerId="ADAL" clId="{59F84188-5DB5-41BC-91BB-4A623F165205}" dt="2025-09-24T08:26:39.971" v="370" actId="6549"/>
      <pc:docMkLst>
        <pc:docMk/>
      </pc:docMkLst>
      <pc:sldChg chg="modSp mod">
        <pc:chgData name="Dalija Gabrielaitienė" userId="d8210f0c-3d55-47be-9995-381b094465e1" providerId="ADAL" clId="{59F84188-5DB5-41BC-91BB-4A623F165205}" dt="2025-09-09T07:27:28.571" v="19" actId="6549"/>
        <pc:sldMkLst>
          <pc:docMk/>
          <pc:sldMk cId="3787871875" sldId="257"/>
        </pc:sldMkLst>
        <pc:spChg chg="mod">
          <ac:chgData name="Dalija Gabrielaitienė" userId="d8210f0c-3d55-47be-9995-381b094465e1" providerId="ADAL" clId="{59F84188-5DB5-41BC-91BB-4A623F165205}" dt="2025-09-09T07:27:15.215" v="11" actId="6549"/>
          <ac:spMkLst>
            <pc:docMk/>
            <pc:sldMk cId="3787871875" sldId="257"/>
            <ac:spMk id="3" creationId="{9AEB8E61-1BC1-BCEA-B9A2-E1D578BD7E25}"/>
          </ac:spMkLst>
        </pc:spChg>
        <pc:spChg chg="mod">
          <ac:chgData name="Dalija Gabrielaitienė" userId="d8210f0c-3d55-47be-9995-381b094465e1" providerId="ADAL" clId="{59F84188-5DB5-41BC-91BB-4A623F165205}" dt="2025-09-09T07:27:28.571" v="19" actId="6549"/>
          <ac:spMkLst>
            <pc:docMk/>
            <pc:sldMk cId="3787871875" sldId="257"/>
            <ac:spMk id="5" creationId="{1B22C98D-B981-7093-ED6B-F6486F5E8926}"/>
          </ac:spMkLst>
        </pc:spChg>
      </pc:sldChg>
      <pc:sldChg chg="modSp mod">
        <pc:chgData name="Dalija Gabrielaitienė" userId="d8210f0c-3d55-47be-9995-381b094465e1" providerId="ADAL" clId="{59F84188-5DB5-41BC-91BB-4A623F165205}" dt="2025-09-09T07:37:10.841" v="33" actId="20577"/>
        <pc:sldMkLst>
          <pc:docMk/>
          <pc:sldMk cId="3196782039" sldId="267"/>
        </pc:sldMkLst>
        <pc:spChg chg="mod">
          <ac:chgData name="Dalija Gabrielaitienė" userId="d8210f0c-3d55-47be-9995-381b094465e1" providerId="ADAL" clId="{59F84188-5DB5-41BC-91BB-4A623F165205}" dt="2025-09-09T07:37:10.841" v="33" actId="20577"/>
          <ac:spMkLst>
            <pc:docMk/>
            <pc:sldMk cId="3196782039" sldId="267"/>
            <ac:spMk id="4" creationId="{3B665B18-1BCF-1A57-D6C5-C3A2E38AFD57}"/>
          </ac:spMkLst>
        </pc:spChg>
      </pc:sldChg>
      <pc:sldChg chg="addSp delSp modSp mod setBg">
        <pc:chgData name="Dalija Gabrielaitienė" userId="d8210f0c-3d55-47be-9995-381b094465e1" providerId="ADAL" clId="{59F84188-5DB5-41BC-91BB-4A623F165205}" dt="2025-09-09T10:00:56.317" v="122" actId="26606"/>
        <pc:sldMkLst>
          <pc:docMk/>
          <pc:sldMk cId="919988225" sldId="269"/>
        </pc:sldMkLst>
        <pc:spChg chg="mod">
          <ac:chgData name="Dalija Gabrielaitienė" userId="d8210f0c-3d55-47be-9995-381b094465e1" providerId="ADAL" clId="{59F84188-5DB5-41BC-91BB-4A623F165205}" dt="2025-09-09T10:00:56.317" v="122" actId="26606"/>
          <ac:spMkLst>
            <pc:docMk/>
            <pc:sldMk cId="919988225" sldId="269"/>
            <ac:spMk id="2" creationId="{BDDE48FA-11F8-0785-B9B4-19DF52B68190}"/>
          </ac:spMkLst>
        </pc:spChg>
        <pc:spChg chg="add">
          <ac:chgData name="Dalija Gabrielaitienė" userId="d8210f0c-3d55-47be-9995-381b094465e1" providerId="ADAL" clId="{59F84188-5DB5-41BC-91BB-4A623F165205}" dt="2025-09-09T10:00:56.317" v="122" actId="26606"/>
          <ac:spMkLst>
            <pc:docMk/>
            <pc:sldMk cId="919988225" sldId="269"/>
            <ac:spMk id="9" creationId="{BC68A55F-7B32-44D8-AEE5-1AF40532656C}"/>
          </ac:spMkLst>
        </pc:spChg>
        <pc:spChg chg="add">
          <ac:chgData name="Dalija Gabrielaitienė" userId="d8210f0c-3d55-47be-9995-381b094465e1" providerId="ADAL" clId="{59F84188-5DB5-41BC-91BB-4A623F165205}" dt="2025-09-09T10:00:56.317" v="122" actId="26606"/>
          <ac:spMkLst>
            <pc:docMk/>
            <pc:sldMk cId="919988225" sldId="269"/>
            <ac:spMk id="11" creationId="{CD1AAA2C-FBBE-42AA-B869-31D524B7653F}"/>
          </ac:spMkLst>
        </pc:spChg>
        <pc:spChg chg="add">
          <ac:chgData name="Dalija Gabrielaitienė" userId="d8210f0c-3d55-47be-9995-381b094465e1" providerId="ADAL" clId="{59F84188-5DB5-41BC-91BB-4A623F165205}" dt="2025-09-09T10:00:56.317" v="122" actId="26606"/>
          <ac:spMkLst>
            <pc:docMk/>
            <pc:sldMk cId="919988225" sldId="269"/>
            <ac:spMk id="13" creationId="{5F937BBF-9326-4230-AB1B-F1795E350559}"/>
          </ac:spMkLst>
        </pc:spChg>
        <pc:graphicFrameChg chg="add">
          <ac:chgData name="Dalija Gabrielaitienė" userId="d8210f0c-3d55-47be-9995-381b094465e1" providerId="ADAL" clId="{59F84188-5DB5-41BC-91BB-4A623F165205}" dt="2025-09-09T10:00:56.317" v="122" actId="26606"/>
          <ac:graphicFrameMkLst>
            <pc:docMk/>
            <pc:sldMk cId="919988225" sldId="269"/>
            <ac:graphicFrameMk id="5" creationId="{031B9C01-648F-2E2D-ABB3-B7B6FEB32EFD}"/>
          </ac:graphicFrameMkLst>
        </pc:graphicFrameChg>
      </pc:sldChg>
      <pc:sldChg chg="addSp modSp mod setBg">
        <pc:chgData name="Dalija Gabrielaitienė" userId="d8210f0c-3d55-47be-9995-381b094465e1" providerId="ADAL" clId="{59F84188-5DB5-41BC-91BB-4A623F165205}" dt="2025-09-09T10:01:04.121" v="123" actId="26606"/>
        <pc:sldMkLst>
          <pc:docMk/>
          <pc:sldMk cId="287658446" sldId="270"/>
        </pc:sldMkLst>
        <pc:spChg chg="mod">
          <ac:chgData name="Dalija Gabrielaitienė" userId="d8210f0c-3d55-47be-9995-381b094465e1" providerId="ADAL" clId="{59F84188-5DB5-41BC-91BB-4A623F165205}" dt="2025-09-09T10:01:04.121" v="123" actId="26606"/>
          <ac:spMkLst>
            <pc:docMk/>
            <pc:sldMk cId="287658446" sldId="270"/>
            <ac:spMk id="2" creationId="{C65E31D9-3137-659E-C159-55561EB9883E}"/>
          </ac:spMkLst>
        </pc:spChg>
        <pc:spChg chg="mod">
          <ac:chgData name="Dalija Gabrielaitienė" userId="d8210f0c-3d55-47be-9995-381b094465e1" providerId="ADAL" clId="{59F84188-5DB5-41BC-91BB-4A623F165205}" dt="2025-09-09T10:01:04.121" v="123" actId="26606"/>
          <ac:spMkLst>
            <pc:docMk/>
            <pc:sldMk cId="287658446" sldId="270"/>
            <ac:spMk id="3" creationId="{BF6E5FFB-E835-5747-90ED-89A6999FFFF7}"/>
          </ac:spMkLst>
        </pc:spChg>
        <pc:spChg chg="add">
          <ac:chgData name="Dalija Gabrielaitienė" userId="d8210f0c-3d55-47be-9995-381b094465e1" providerId="ADAL" clId="{59F84188-5DB5-41BC-91BB-4A623F165205}" dt="2025-09-09T10:01:04.121" v="123" actId="26606"/>
          <ac:spMkLst>
            <pc:docMk/>
            <pc:sldMk cId="287658446" sldId="270"/>
            <ac:spMk id="8" creationId="{C2554CA6-288E-4202-BC52-2E5A8F0C0AED}"/>
          </ac:spMkLst>
        </pc:spChg>
        <pc:spChg chg="add">
          <ac:chgData name="Dalija Gabrielaitienė" userId="d8210f0c-3d55-47be-9995-381b094465e1" providerId="ADAL" clId="{59F84188-5DB5-41BC-91BB-4A623F165205}" dt="2025-09-09T10:01:04.121" v="123" actId="26606"/>
          <ac:spMkLst>
            <pc:docMk/>
            <pc:sldMk cId="287658446" sldId="270"/>
            <ac:spMk id="10" creationId="{B10BB131-AC8E-4A8E-A5D1-36260F720C3B}"/>
          </ac:spMkLst>
        </pc:spChg>
        <pc:spChg chg="add">
          <ac:chgData name="Dalija Gabrielaitienė" userId="d8210f0c-3d55-47be-9995-381b094465e1" providerId="ADAL" clId="{59F84188-5DB5-41BC-91BB-4A623F165205}" dt="2025-09-09T10:01:04.121" v="123" actId="26606"/>
          <ac:spMkLst>
            <pc:docMk/>
            <pc:sldMk cId="287658446" sldId="270"/>
            <ac:spMk id="12" creationId="{5B7778FC-632E-4DCA-A7CB-0D7731CCF970}"/>
          </ac:spMkLst>
        </pc:spChg>
        <pc:spChg chg="add">
          <ac:chgData name="Dalija Gabrielaitienė" userId="d8210f0c-3d55-47be-9995-381b094465e1" providerId="ADAL" clId="{59F84188-5DB5-41BC-91BB-4A623F165205}" dt="2025-09-09T10:01:04.121" v="123" actId="26606"/>
          <ac:spMkLst>
            <pc:docMk/>
            <pc:sldMk cId="287658446" sldId="270"/>
            <ac:spMk id="14" creationId="{FA23A907-97FB-4A8F-880A-DD77401C4296}"/>
          </ac:spMkLst>
        </pc:spChg>
      </pc:sldChg>
      <pc:sldChg chg="addSp modSp mod setBg">
        <pc:chgData name="Dalija Gabrielaitienė" userId="d8210f0c-3d55-47be-9995-381b094465e1" providerId="ADAL" clId="{59F84188-5DB5-41BC-91BB-4A623F165205}" dt="2025-09-09T10:10:15.535" v="249" actId="20577"/>
        <pc:sldMkLst>
          <pc:docMk/>
          <pc:sldMk cId="4164448486" sldId="271"/>
        </pc:sldMkLst>
        <pc:spChg chg="mod">
          <ac:chgData name="Dalija Gabrielaitienė" userId="d8210f0c-3d55-47be-9995-381b094465e1" providerId="ADAL" clId="{59F84188-5DB5-41BC-91BB-4A623F165205}" dt="2025-09-09T10:01:16.363" v="124" actId="26606"/>
          <ac:spMkLst>
            <pc:docMk/>
            <pc:sldMk cId="4164448486" sldId="271"/>
            <ac:spMk id="2" creationId="{5FB96192-9DDB-DFB9-C816-A5DCBAF229C9}"/>
          </ac:spMkLst>
        </pc:spChg>
        <pc:spChg chg="mod">
          <ac:chgData name="Dalija Gabrielaitienė" userId="d8210f0c-3d55-47be-9995-381b094465e1" providerId="ADAL" clId="{59F84188-5DB5-41BC-91BB-4A623F165205}" dt="2025-09-09T10:10:15.535" v="249" actId="20577"/>
          <ac:spMkLst>
            <pc:docMk/>
            <pc:sldMk cId="4164448486" sldId="271"/>
            <ac:spMk id="3" creationId="{0ACBA01C-D80A-624F-6A61-2D5DBCF57ADB}"/>
          </ac:spMkLst>
        </pc:spChg>
        <pc:spChg chg="add">
          <ac:chgData name="Dalija Gabrielaitienė" userId="d8210f0c-3d55-47be-9995-381b094465e1" providerId="ADAL" clId="{59F84188-5DB5-41BC-91BB-4A623F165205}" dt="2025-09-09T10:01:16.363" v="124" actId="26606"/>
          <ac:spMkLst>
            <pc:docMk/>
            <pc:sldMk cId="4164448486" sldId="271"/>
            <ac:spMk id="8" creationId="{C2554CA6-288E-4202-BC52-2E5A8F0C0AED}"/>
          </ac:spMkLst>
        </pc:spChg>
        <pc:spChg chg="add">
          <ac:chgData name="Dalija Gabrielaitienė" userId="d8210f0c-3d55-47be-9995-381b094465e1" providerId="ADAL" clId="{59F84188-5DB5-41BC-91BB-4A623F165205}" dt="2025-09-09T10:01:16.363" v="124" actId="26606"/>
          <ac:spMkLst>
            <pc:docMk/>
            <pc:sldMk cId="4164448486" sldId="271"/>
            <ac:spMk id="10" creationId="{B10BB131-AC8E-4A8E-A5D1-36260F720C3B}"/>
          </ac:spMkLst>
        </pc:spChg>
        <pc:spChg chg="add">
          <ac:chgData name="Dalija Gabrielaitienė" userId="d8210f0c-3d55-47be-9995-381b094465e1" providerId="ADAL" clId="{59F84188-5DB5-41BC-91BB-4A623F165205}" dt="2025-09-09T10:01:16.363" v="124" actId="26606"/>
          <ac:spMkLst>
            <pc:docMk/>
            <pc:sldMk cId="4164448486" sldId="271"/>
            <ac:spMk id="12" creationId="{5B7778FC-632E-4DCA-A7CB-0D7731CCF970}"/>
          </ac:spMkLst>
        </pc:spChg>
        <pc:spChg chg="add">
          <ac:chgData name="Dalija Gabrielaitienė" userId="d8210f0c-3d55-47be-9995-381b094465e1" providerId="ADAL" clId="{59F84188-5DB5-41BC-91BB-4A623F165205}" dt="2025-09-09T10:01:16.363" v="124" actId="26606"/>
          <ac:spMkLst>
            <pc:docMk/>
            <pc:sldMk cId="4164448486" sldId="271"/>
            <ac:spMk id="14" creationId="{FA23A907-97FB-4A8F-880A-DD77401C4296}"/>
          </ac:spMkLst>
        </pc:spChg>
      </pc:sldChg>
      <pc:sldChg chg="modSp mod">
        <pc:chgData name="Dalija Gabrielaitienė" userId="d8210f0c-3d55-47be-9995-381b094465e1" providerId="ADAL" clId="{59F84188-5DB5-41BC-91BB-4A623F165205}" dt="2025-09-24T08:26:39.971" v="370" actId="6549"/>
        <pc:sldMkLst>
          <pc:docMk/>
          <pc:sldMk cId="4103952910" sldId="272"/>
        </pc:sldMkLst>
        <pc:spChg chg="mod">
          <ac:chgData name="Dalija Gabrielaitienė" userId="d8210f0c-3d55-47be-9995-381b094465e1" providerId="ADAL" clId="{59F84188-5DB5-41BC-91BB-4A623F165205}" dt="2025-09-24T08:25:16.251" v="365" actId="20577"/>
          <ac:spMkLst>
            <pc:docMk/>
            <pc:sldMk cId="4103952910" sldId="272"/>
            <ac:spMk id="5" creationId="{AD387E82-F394-D5E1-9929-2EC3AFDAF417}"/>
          </ac:spMkLst>
        </pc:spChg>
        <pc:spChg chg="mod">
          <ac:chgData name="Dalija Gabrielaitienė" userId="d8210f0c-3d55-47be-9995-381b094465e1" providerId="ADAL" clId="{59F84188-5DB5-41BC-91BB-4A623F165205}" dt="2025-09-24T08:25:48.754" v="366" actId="6549"/>
          <ac:spMkLst>
            <pc:docMk/>
            <pc:sldMk cId="4103952910" sldId="272"/>
            <ac:spMk id="13" creationId="{D0E1D71B-C8F8-6025-F424-CDC253E00451}"/>
          </ac:spMkLst>
        </pc:spChg>
        <pc:spChg chg="mod">
          <ac:chgData name="Dalija Gabrielaitienė" userId="d8210f0c-3d55-47be-9995-381b094465e1" providerId="ADAL" clId="{59F84188-5DB5-41BC-91BB-4A623F165205}" dt="2025-09-24T08:26:39.971" v="370" actId="6549"/>
          <ac:spMkLst>
            <pc:docMk/>
            <pc:sldMk cId="4103952910" sldId="272"/>
            <ac:spMk id="14" creationId="{3A9461B6-7C44-3A8C-833B-D1CDF7ED6354}"/>
          </ac:spMkLst>
        </pc:spChg>
      </pc:sldChg>
      <pc:sldChg chg="addSp delSp modSp mod setBg">
        <pc:chgData name="Dalija Gabrielaitienė" userId="d8210f0c-3d55-47be-9995-381b094465e1" providerId="ADAL" clId="{59F84188-5DB5-41BC-91BB-4A623F165205}" dt="2025-09-09T10:10:48.520" v="250" actId="26606"/>
        <pc:sldMkLst>
          <pc:docMk/>
          <pc:sldMk cId="1708897547" sldId="273"/>
        </pc:sldMkLst>
        <pc:spChg chg="mod">
          <ac:chgData name="Dalija Gabrielaitienė" userId="d8210f0c-3d55-47be-9995-381b094465e1" providerId="ADAL" clId="{59F84188-5DB5-41BC-91BB-4A623F165205}" dt="2025-09-09T10:10:48.520" v="250" actId="26606"/>
          <ac:spMkLst>
            <pc:docMk/>
            <pc:sldMk cId="1708897547" sldId="273"/>
            <ac:spMk id="2" creationId="{D29F1450-3C3F-DCCB-8351-0B9748D5DC5C}"/>
          </ac:spMkLst>
        </pc:spChg>
        <pc:spChg chg="add">
          <ac:chgData name="Dalija Gabrielaitienė" userId="d8210f0c-3d55-47be-9995-381b094465e1" providerId="ADAL" clId="{59F84188-5DB5-41BC-91BB-4A623F165205}" dt="2025-09-09T10:10:48.520" v="250" actId="26606"/>
          <ac:spMkLst>
            <pc:docMk/>
            <pc:sldMk cId="1708897547" sldId="273"/>
            <ac:spMk id="9" creationId="{BACC6370-2D7E-4714-9D71-7542949D7D5D}"/>
          </ac:spMkLst>
        </pc:spChg>
        <pc:spChg chg="add">
          <ac:chgData name="Dalija Gabrielaitienė" userId="d8210f0c-3d55-47be-9995-381b094465e1" providerId="ADAL" clId="{59F84188-5DB5-41BC-91BB-4A623F165205}" dt="2025-09-09T10:10:48.520" v="250" actId="26606"/>
          <ac:spMkLst>
            <pc:docMk/>
            <pc:sldMk cId="1708897547" sldId="273"/>
            <ac:spMk id="11" creationId="{F68B3F68-107C-434F-AA38-110D5EA91B85}"/>
          </ac:spMkLst>
        </pc:spChg>
        <pc:spChg chg="add">
          <ac:chgData name="Dalija Gabrielaitienė" userId="d8210f0c-3d55-47be-9995-381b094465e1" providerId="ADAL" clId="{59F84188-5DB5-41BC-91BB-4A623F165205}" dt="2025-09-09T10:10:48.520" v="250" actId="26606"/>
          <ac:spMkLst>
            <pc:docMk/>
            <pc:sldMk cId="1708897547" sldId="273"/>
            <ac:spMk id="13" creationId="{AAD0DBB9-1A4B-4391-81D4-CB19F9AB918A}"/>
          </ac:spMkLst>
        </pc:spChg>
        <pc:spChg chg="add">
          <ac:chgData name="Dalija Gabrielaitienė" userId="d8210f0c-3d55-47be-9995-381b094465e1" providerId="ADAL" clId="{59F84188-5DB5-41BC-91BB-4A623F165205}" dt="2025-09-09T10:10:48.520" v="250" actId="26606"/>
          <ac:spMkLst>
            <pc:docMk/>
            <pc:sldMk cId="1708897547" sldId="273"/>
            <ac:spMk id="15" creationId="{063BBA22-50EA-4C4D-BE05-F1CE4E63AA56}"/>
          </ac:spMkLst>
        </pc:spChg>
        <pc:graphicFrameChg chg="add">
          <ac:chgData name="Dalija Gabrielaitienė" userId="d8210f0c-3d55-47be-9995-381b094465e1" providerId="ADAL" clId="{59F84188-5DB5-41BC-91BB-4A623F165205}" dt="2025-09-09T10:10:48.520" v="250" actId="26606"/>
          <ac:graphicFrameMkLst>
            <pc:docMk/>
            <pc:sldMk cId="1708897547" sldId="273"/>
            <ac:graphicFrameMk id="5" creationId="{EC6CCACE-F3AC-EDBA-58D7-30C878335EB2}"/>
          </ac:graphicFrameMkLst>
        </pc:graphicFrameChg>
      </pc:sldChg>
      <pc:sldChg chg="addSp delSp modSp mod setBg">
        <pc:chgData name="Dalija Gabrielaitienė" userId="d8210f0c-3d55-47be-9995-381b094465e1" providerId="ADAL" clId="{59F84188-5DB5-41BC-91BB-4A623F165205}" dt="2025-09-09T10:00:19.842" v="121"/>
        <pc:sldMkLst>
          <pc:docMk/>
          <pc:sldMk cId="1398047965" sldId="274"/>
        </pc:sldMkLst>
        <pc:spChg chg="mod">
          <ac:chgData name="Dalija Gabrielaitienė" userId="d8210f0c-3d55-47be-9995-381b094465e1" providerId="ADAL" clId="{59F84188-5DB5-41BC-91BB-4A623F165205}" dt="2025-09-09T09:59:39.637" v="120" actId="26606"/>
          <ac:spMkLst>
            <pc:docMk/>
            <pc:sldMk cId="1398047965" sldId="274"/>
            <ac:spMk id="2" creationId="{647B3A28-B6A9-AD2E-2509-B6C0AF66EFD4}"/>
          </ac:spMkLst>
        </pc:spChg>
        <pc:spChg chg="add">
          <ac:chgData name="Dalija Gabrielaitienė" userId="d8210f0c-3d55-47be-9995-381b094465e1" providerId="ADAL" clId="{59F84188-5DB5-41BC-91BB-4A623F165205}" dt="2025-09-09T09:59:39.637" v="120" actId="26606"/>
          <ac:spMkLst>
            <pc:docMk/>
            <pc:sldMk cId="1398047965" sldId="274"/>
            <ac:spMk id="9" creationId="{BACC6370-2D7E-4714-9D71-7542949D7D5D}"/>
          </ac:spMkLst>
        </pc:spChg>
        <pc:spChg chg="add">
          <ac:chgData name="Dalija Gabrielaitienė" userId="d8210f0c-3d55-47be-9995-381b094465e1" providerId="ADAL" clId="{59F84188-5DB5-41BC-91BB-4A623F165205}" dt="2025-09-09T09:59:39.637" v="120" actId="26606"/>
          <ac:spMkLst>
            <pc:docMk/>
            <pc:sldMk cId="1398047965" sldId="274"/>
            <ac:spMk id="11" creationId="{256B2C21-A230-48C0-8DF1-C46611373C44}"/>
          </ac:spMkLst>
        </pc:spChg>
        <pc:spChg chg="add">
          <ac:chgData name="Dalija Gabrielaitienė" userId="d8210f0c-3d55-47be-9995-381b094465e1" providerId="ADAL" clId="{59F84188-5DB5-41BC-91BB-4A623F165205}" dt="2025-09-09T09:59:39.637" v="120" actId="26606"/>
          <ac:spMkLst>
            <pc:docMk/>
            <pc:sldMk cId="1398047965" sldId="274"/>
            <ac:spMk id="13" creationId="{3847E18C-932D-4C95-AABA-FEC7C9499AD7}"/>
          </ac:spMkLst>
        </pc:spChg>
        <pc:spChg chg="add">
          <ac:chgData name="Dalija Gabrielaitienė" userId="d8210f0c-3d55-47be-9995-381b094465e1" providerId="ADAL" clId="{59F84188-5DB5-41BC-91BB-4A623F165205}" dt="2025-09-09T09:59:39.637" v="120" actId="26606"/>
          <ac:spMkLst>
            <pc:docMk/>
            <pc:sldMk cId="1398047965" sldId="274"/>
            <ac:spMk id="15" creationId="{3150CB11-0C61-439E-910F-5787759E72A0}"/>
          </ac:spMkLst>
        </pc:spChg>
        <pc:spChg chg="add">
          <ac:chgData name="Dalija Gabrielaitienė" userId="d8210f0c-3d55-47be-9995-381b094465e1" providerId="ADAL" clId="{59F84188-5DB5-41BC-91BB-4A623F165205}" dt="2025-09-09T09:59:39.637" v="120" actId="26606"/>
          <ac:spMkLst>
            <pc:docMk/>
            <pc:sldMk cId="1398047965" sldId="274"/>
            <ac:spMk id="17" creationId="{43F8A58B-5155-44CE-A5FF-7647B47D0A7A}"/>
          </ac:spMkLst>
        </pc:spChg>
        <pc:spChg chg="add">
          <ac:chgData name="Dalija Gabrielaitienė" userId="d8210f0c-3d55-47be-9995-381b094465e1" providerId="ADAL" clId="{59F84188-5DB5-41BC-91BB-4A623F165205}" dt="2025-09-09T09:59:39.637" v="120" actId="26606"/>
          <ac:spMkLst>
            <pc:docMk/>
            <pc:sldMk cId="1398047965" sldId="274"/>
            <ac:spMk id="19" creationId="{443F2ACA-E6D6-4028-82DD-F03C262D5DE6}"/>
          </ac:spMkLst>
        </pc:spChg>
        <pc:graphicFrameChg chg="add mod">
          <ac:chgData name="Dalija Gabrielaitienė" userId="d8210f0c-3d55-47be-9995-381b094465e1" providerId="ADAL" clId="{59F84188-5DB5-41BC-91BB-4A623F165205}" dt="2025-09-09T10:00:19.842" v="121"/>
          <ac:graphicFrameMkLst>
            <pc:docMk/>
            <pc:sldMk cId="1398047965" sldId="274"/>
            <ac:graphicFrameMk id="7" creationId="{3123B9C9-E777-C2A5-3968-2864D94D5679}"/>
          </ac:graphicFrameMkLst>
        </pc:graphicFrameChg>
      </pc:sldChg>
      <pc:sldChg chg="add del">
        <pc:chgData name="Dalija Gabrielaitienė" userId="d8210f0c-3d55-47be-9995-381b094465e1" providerId="ADAL" clId="{59F84188-5DB5-41BC-91BB-4A623F165205}" dt="2025-09-09T09:54:45.223" v="107" actId="2696"/>
        <pc:sldMkLst>
          <pc:docMk/>
          <pc:sldMk cId="2855038240" sldId="275"/>
        </pc:sldMkLst>
      </pc:sldChg>
      <pc:sldChg chg="modSp mod">
        <pc:chgData name="Dalija Gabrielaitienė" userId="d8210f0c-3d55-47be-9995-381b094465e1" providerId="ADAL" clId="{59F84188-5DB5-41BC-91BB-4A623F165205}" dt="2025-09-17T08:27:12.341" v="279" actId="6549"/>
        <pc:sldMkLst>
          <pc:docMk/>
          <pc:sldMk cId="4230698593" sldId="276"/>
        </pc:sldMkLst>
        <pc:spChg chg="mod">
          <ac:chgData name="Dalija Gabrielaitienė" userId="d8210f0c-3d55-47be-9995-381b094465e1" providerId="ADAL" clId="{59F84188-5DB5-41BC-91BB-4A623F165205}" dt="2025-09-17T08:27:12.341" v="279" actId="6549"/>
          <ac:spMkLst>
            <pc:docMk/>
            <pc:sldMk cId="4230698593" sldId="276"/>
            <ac:spMk id="8" creationId="{8D265834-03BA-4770-5735-3AEE87CAB855}"/>
          </ac:spMkLst>
        </pc:spChg>
      </pc:sldChg>
      <pc:sldChg chg="del">
        <pc:chgData name="Dalija Gabrielaitienė" userId="d8210f0c-3d55-47be-9995-381b094465e1" providerId="ADAL" clId="{59F84188-5DB5-41BC-91BB-4A623F165205}" dt="2025-09-09T09:56:51.377" v="111" actId="2696"/>
        <pc:sldMkLst>
          <pc:docMk/>
          <pc:sldMk cId="1926400042" sldId="278"/>
        </pc:sldMkLst>
      </pc:sldChg>
      <pc:sldChg chg="addSp delSp modSp mod setBg">
        <pc:chgData name="Dalija Gabrielaitienė" userId="d8210f0c-3d55-47be-9995-381b094465e1" providerId="ADAL" clId="{59F84188-5DB5-41BC-91BB-4A623F165205}" dt="2025-09-09T09:58:33.723" v="115" actId="26606"/>
        <pc:sldMkLst>
          <pc:docMk/>
          <pc:sldMk cId="3775673717" sldId="279"/>
        </pc:sldMkLst>
        <pc:spChg chg="mod">
          <ac:chgData name="Dalija Gabrielaitienė" userId="d8210f0c-3d55-47be-9995-381b094465e1" providerId="ADAL" clId="{59F84188-5DB5-41BC-91BB-4A623F165205}" dt="2025-09-09T09:58:33.723" v="115" actId="26606"/>
          <ac:spMkLst>
            <pc:docMk/>
            <pc:sldMk cId="3775673717" sldId="279"/>
            <ac:spMk id="2" creationId="{5C8AC22F-3250-DCE6-9FE8-0472043B46F5}"/>
          </ac:spMkLst>
        </pc:spChg>
        <pc:spChg chg="add">
          <ac:chgData name="Dalija Gabrielaitienė" userId="d8210f0c-3d55-47be-9995-381b094465e1" providerId="ADAL" clId="{59F84188-5DB5-41BC-91BB-4A623F165205}" dt="2025-09-09T09:58:33.723" v="115" actId="26606"/>
          <ac:spMkLst>
            <pc:docMk/>
            <pc:sldMk cId="3775673717" sldId="279"/>
            <ac:spMk id="9" creationId="{BACC6370-2D7E-4714-9D71-7542949D7D5D}"/>
          </ac:spMkLst>
        </pc:spChg>
        <pc:spChg chg="add">
          <ac:chgData name="Dalija Gabrielaitienė" userId="d8210f0c-3d55-47be-9995-381b094465e1" providerId="ADAL" clId="{59F84188-5DB5-41BC-91BB-4A623F165205}" dt="2025-09-09T09:58:33.723" v="115" actId="26606"/>
          <ac:spMkLst>
            <pc:docMk/>
            <pc:sldMk cId="3775673717" sldId="279"/>
            <ac:spMk id="11" creationId="{F68B3F68-107C-434F-AA38-110D5EA91B85}"/>
          </ac:spMkLst>
        </pc:spChg>
        <pc:spChg chg="add">
          <ac:chgData name="Dalija Gabrielaitienė" userId="d8210f0c-3d55-47be-9995-381b094465e1" providerId="ADAL" clId="{59F84188-5DB5-41BC-91BB-4A623F165205}" dt="2025-09-09T09:58:33.723" v="115" actId="26606"/>
          <ac:spMkLst>
            <pc:docMk/>
            <pc:sldMk cId="3775673717" sldId="279"/>
            <ac:spMk id="13" creationId="{AAD0DBB9-1A4B-4391-81D4-CB19F9AB918A}"/>
          </ac:spMkLst>
        </pc:spChg>
        <pc:spChg chg="add">
          <ac:chgData name="Dalija Gabrielaitienė" userId="d8210f0c-3d55-47be-9995-381b094465e1" providerId="ADAL" clId="{59F84188-5DB5-41BC-91BB-4A623F165205}" dt="2025-09-09T09:58:33.723" v="115" actId="26606"/>
          <ac:spMkLst>
            <pc:docMk/>
            <pc:sldMk cId="3775673717" sldId="279"/>
            <ac:spMk id="15" creationId="{063BBA22-50EA-4C4D-BE05-F1CE4E63AA56}"/>
          </ac:spMkLst>
        </pc:spChg>
        <pc:graphicFrameChg chg="add">
          <ac:chgData name="Dalija Gabrielaitienė" userId="d8210f0c-3d55-47be-9995-381b094465e1" providerId="ADAL" clId="{59F84188-5DB5-41BC-91BB-4A623F165205}" dt="2025-09-09T09:58:33.723" v="115" actId="26606"/>
          <ac:graphicFrameMkLst>
            <pc:docMk/>
            <pc:sldMk cId="3775673717" sldId="279"/>
            <ac:graphicFrameMk id="5" creationId="{D20FB6F2-15E4-D118-4099-FE5FC118EB85}"/>
          </ac:graphicFrameMkLst>
        </pc:graphicFrameChg>
      </pc:sldChg>
      <pc:sldChg chg="addSp modSp mod setBg">
        <pc:chgData name="Dalija Gabrielaitienė" userId="d8210f0c-3d55-47be-9995-381b094465e1" providerId="ADAL" clId="{59F84188-5DB5-41BC-91BB-4A623F165205}" dt="2025-09-09T09:58:44.136" v="116" actId="26606"/>
        <pc:sldMkLst>
          <pc:docMk/>
          <pc:sldMk cId="2534637445" sldId="280"/>
        </pc:sldMkLst>
        <pc:spChg chg="mod">
          <ac:chgData name="Dalija Gabrielaitienė" userId="d8210f0c-3d55-47be-9995-381b094465e1" providerId="ADAL" clId="{59F84188-5DB5-41BC-91BB-4A623F165205}" dt="2025-09-09T09:58:44.136" v="116" actId="26606"/>
          <ac:spMkLst>
            <pc:docMk/>
            <pc:sldMk cId="2534637445" sldId="280"/>
            <ac:spMk id="2" creationId="{707D9903-2F39-5238-F3DD-25A8A3B49A6A}"/>
          </ac:spMkLst>
        </pc:spChg>
        <pc:spChg chg="mod">
          <ac:chgData name="Dalija Gabrielaitienė" userId="d8210f0c-3d55-47be-9995-381b094465e1" providerId="ADAL" clId="{59F84188-5DB5-41BC-91BB-4A623F165205}" dt="2025-09-09T09:58:44.136" v="116" actId="26606"/>
          <ac:spMkLst>
            <pc:docMk/>
            <pc:sldMk cId="2534637445" sldId="280"/>
            <ac:spMk id="3" creationId="{9D902D2C-D116-A8E0-386C-25AC90CF3DFD}"/>
          </ac:spMkLst>
        </pc:spChg>
        <pc:spChg chg="add">
          <ac:chgData name="Dalija Gabrielaitienė" userId="d8210f0c-3d55-47be-9995-381b094465e1" providerId="ADAL" clId="{59F84188-5DB5-41BC-91BB-4A623F165205}" dt="2025-09-09T09:58:44.136" v="116" actId="26606"/>
          <ac:spMkLst>
            <pc:docMk/>
            <pc:sldMk cId="2534637445" sldId="280"/>
            <ac:spMk id="8" creationId="{907EF6B7-1338-4443-8C46-6A318D952DFD}"/>
          </ac:spMkLst>
        </pc:spChg>
        <pc:spChg chg="add">
          <ac:chgData name="Dalija Gabrielaitienė" userId="d8210f0c-3d55-47be-9995-381b094465e1" providerId="ADAL" clId="{59F84188-5DB5-41BC-91BB-4A623F165205}" dt="2025-09-09T09:58:44.136" v="116" actId="26606"/>
          <ac:spMkLst>
            <pc:docMk/>
            <pc:sldMk cId="2534637445" sldId="280"/>
            <ac:spMk id="10" creationId="{DAAE4CDD-124C-4DCF-9584-B6033B545DD5}"/>
          </ac:spMkLst>
        </pc:spChg>
        <pc:spChg chg="add">
          <ac:chgData name="Dalija Gabrielaitienė" userId="d8210f0c-3d55-47be-9995-381b094465e1" providerId="ADAL" clId="{59F84188-5DB5-41BC-91BB-4A623F165205}" dt="2025-09-09T09:58:44.136" v="116" actId="26606"/>
          <ac:spMkLst>
            <pc:docMk/>
            <pc:sldMk cId="2534637445" sldId="280"/>
            <ac:spMk id="12" creationId="{081E4A58-353D-44AE-B2FC-2A74E2E400F7}"/>
          </ac:spMkLst>
        </pc:spChg>
      </pc:sldChg>
      <pc:sldChg chg="addSp modSp new mod setBg">
        <pc:chgData name="Dalija Gabrielaitienė" userId="d8210f0c-3d55-47be-9995-381b094465e1" providerId="ADAL" clId="{59F84188-5DB5-41BC-91BB-4A623F165205}" dt="2025-09-09T07:41:09.304" v="36" actId="26606"/>
        <pc:sldMkLst>
          <pc:docMk/>
          <pc:sldMk cId="2090060769" sldId="284"/>
        </pc:sldMkLst>
        <pc:spChg chg="add">
          <ac:chgData name="Dalija Gabrielaitienė" userId="d8210f0c-3d55-47be-9995-381b094465e1" providerId="ADAL" clId="{59F84188-5DB5-41BC-91BB-4A623F165205}" dt="2025-09-09T07:41:09.304" v="36" actId="26606"/>
          <ac:spMkLst>
            <pc:docMk/>
            <pc:sldMk cId="2090060769" sldId="284"/>
            <ac:spMk id="8" creationId="{F3060C83-F051-4F0E-ABAD-AA0DFC48B218}"/>
          </ac:spMkLst>
        </pc:spChg>
        <pc:spChg chg="add">
          <ac:chgData name="Dalija Gabrielaitienė" userId="d8210f0c-3d55-47be-9995-381b094465e1" providerId="ADAL" clId="{59F84188-5DB5-41BC-91BB-4A623F165205}" dt="2025-09-09T07:41:09.304" v="36" actId="26606"/>
          <ac:spMkLst>
            <pc:docMk/>
            <pc:sldMk cId="2090060769" sldId="284"/>
            <ac:spMk id="10" creationId="{83C98ABE-055B-441F-B07E-44F97F083C39}"/>
          </ac:spMkLst>
        </pc:spChg>
        <pc:spChg chg="add">
          <ac:chgData name="Dalija Gabrielaitienė" userId="d8210f0c-3d55-47be-9995-381b094465e1" providerId="ADAL" clId="{59F84188-5DB5-41BC-91BB-4A623F165205}" dt="2025-09-09T07:41:09.304" v="36" actId="26606"/>
          <ac:spMkLst>
            <pc:docMk/>
            <pc:sldMk cId="2090060769" sldId="284"/>
            <ac:spMk id="12" creationId="{29FDB030-9B49-4CED-8CCD-4D99382388AC}"/>
          </ac:spMkLst>
        </pc:spChg>
        <pc:spChg chg="add">
          <ac:chgData name="Dalija Gabrielaitienė" userId="d8210f0c-3d55-47be-9995-381b094465e1" providerId="ADAL" clId="{59F84188-5DB5-41BC-91BB-4A623F165205}" dt="2025-09-09T07:41:09.304" v="36" actId="26606"/>
          <ac:spMkLst>
            <pc:docMk/>
            <pc:sldMk cId="2090060769" sldId="284"/>
            <ac:spMk id="14" creationId="{3783CA14-24A1-485C-8B30-D6A5D87987AD}"/>
          </ac:spMkLst>
        </pc:spChg>
        <pc:spChg chg="add">
          <ac:chgData name="Dalija Gabrielaitienė" userId="d8210f0c-3d55-47be-9995-381b094465e1" providerId="ADAL" clId="{59F84188-5DB5-41BC-91BB-4A623F165205}" dt="2025-09-09T07:41:09.304" v="36" actId="26606"/>
          <ac:spMkLst>
            <pc:docMk/>
            <pc:sldMk cId="2090060769" sldId="284"/>
            <ac:spMk id="16" creationId="{9A97C86A-04D6-40F7-AE84-31AB43E6A846}"/>
          </ac:spMkLst>
        </pc:spChg>
        <pc:spChg chg="add">
          <ac:chgData name="Dalija Gabrielaitienė" userId="d8210f0c-3d55-47be-9995-381b094465e1" providerId="ADAL" clId="{59F84188-5DB5-41BC-91BB-4A623F165205}" dt="2025-09-09T07:41:09.304" v="36" actId="26606"/>
          <ac:spMkLst>
            <pc:docMk/>
            <pc:sldMk cId="2090060769" sldId="284"/>
            <ac:spMk id="18" creationId="{FF9F2414-84E8-453E-B1F3-389FDE8192D9}"/>
          </ac:spMkLst>
        </pc:spChg>
        <pc:spChg chg="add">
          <ac:chgData name="Dalija Gabrielaitienė" userId="d8210f0c-3d55-47be-9995-381b094465e1" providerId="ADAL" clId="{59F84188-5DB5-41BC-91BB-4A623F165205}" dt="2025-09-09T07:41:09.304" v="36" actId="26606"/>
          <ac:spMkLst>
            <pc:docMk/>
            <pc:sldMk cId="2090060769" sldId="284"/>
            <ac:spMk id="20" creationId="{3ECA69A1-7536-43AC-85EF-C7106179F5ED}"/>
          </ac:spMkLst>
        </pc:spChg>
        <pc:picChg chg="add mod">
          <ac:chgData name="Dalija Gabrielaitienė" userId="d8210f0c-3d55-47be-9995-381b094465e1" providerId="ADAL" clId="{59F84188-5DB5-41BC-91BB-4A623F165205}" dt="2025-09-09T07:41:09.304" v="36" actId="26606"/>
          <ac:picMkLst>
            <pc:docMk/>
            <pc:sldMk cId="2090060769" sldId="284"/>
            <ac:picMk id="3" creationId="{2A708154-AE72-AFEC-E2F6-F90E41952B4D}"/>
          </ac:picMkLst>
        </pc:picChg>
      </pc:sldChg>
      <pc:sldChg chg="addSp delSp modSp new mod setBg">
        <pc:chgData name="Dalija Gabrielaitienė" userId="d8210f0c-3d55-47be-9995-381b094465e1" providerId="ADAL" clId="{59F84188-5DB5-41BC-91BB-4A623F165205}" dt="2025-09-09T07:53:09.345" v="65" actId="22"/>
        <pc:sldMkLst>
          <pc:docMk/>
          <pc:sldMk cId="3127512251" sldId="285"/>
        </pc:sldMkLst>
        <pc:spChg chg="add">
          <ac:chgData name="Dalija Gabrielaitienė" userId="d8210f0c-3d55-47be-9995-381b094465e1" providerId="ADAL" clId="{59F84188-5DB5-41BC-91BB-4A623F165205}" dt="2025-09-09T07:43:09.893" v="41" actId="26606"/>
          <ac:spMkLst>
            <pc:docMk/>
            <pc:sldMk cId="3127512251" sldId="285"/>
            <ac:spMk id="16" creationId="{9A97C86A-04D6-40F7-AE84-31AB43E6A846}"/>
          </ac:spMkLst>
        </pc:spChg>
        <pc:spChg chg="add">
          <ac:chgData name="Dalija Gabrielaitienė" userId="d8210f0c-3d55-47be-9995-381b094465e1" providerId="ADAL" clId="{59F84188-5DB5-41BC-91BB-4A623F165205}" dt="2025-09-09T07:43:09.893" v="41" actId="26606"/>
          <ac:spMkLst>
            <pc:docMk/>
            <pc:sldMk cId="3127512251" sldId="285"/>
            <ac:spMk id="17" creationId="{F3060C83-F051-4F0E-ABAD-AA0DFC48B218}"/>
          </ac:spMkLst>
        </pc:spChg>
        <pc:spChg chg="add">
          <ac:chgData name="Dalija Gabrielaitienė" userId="d8210f0c-3d55-47be-9995-381b094465e1" providerId="ADAL" clId="{59F84188-5DB5-41BC-91BB-4A623F165205}" dt="2025-09-09T07:43:09.893" v="41" actId="26606"/>
          <ac:spMkLst>
            <pc:docMk/>
            <pc:sldMk cId="3127512251" sldId="285"/>
            <ac:spMk id="18" creationId="{FF9F2414-84E8-453E-B1F3-389FDE8192D9}"/>
          </ac:spMkLst>
        </pc:spChg>
        <pc:spChg chg="add">
          <ac:chgData name="Dalija Gabrielaitienė" userId="d8210f0c-3d55-47be-9995-381b094465e1" providerId="ADAL" clId="{59F84188-5DB5-41BC-91BB-4A623F165205}" dt="2025-09-09T07:43:09.893" v="41" actId="26606"/>
          <ac:spMkLst>
            <pc:docMk/>
            <pc:sldMk cId="3127512251" sldId="285"/>
            <ac:spMk id="19" creationId="{83C98ABE-055B-441F-B07E-44F97F083C39}"/>
          </ac:spMkLst>
        </pc:spChg>
        <pc:spChg chg="add">
          <ac:chgData name="Dalija Gabrielaitienė" userId="d8210f0c-3d55-47be-9995-381b094465e1" providerId="ADAL" clId="{59F84188-5DB5-41BC-91BB-4A623F165205}" dt="2025-09-09T07:43:09.893" v="41" actId="26606"/>
          <ac:spMkLst>
            <pc:docMk/>
            <pc:sldMk cId="3127512251" sldId="285"/>
            <ac:spMk id="20" creationId="{3ECA69A1-7536-43AC-85EF-C7106179F5ED}"/>
          </ac:spMkLst>
        </pc:spChg>
        <pc:spChg chg="add">
          <ac:chgData name="Dalija Gabrielaitienė" userId="d8210f0c-3d55-47be-9995-381b094465e1" providerId="ADAL" clId="{59F84188-5DB5-41BC-91BB-4A623F165205}" dt="2025-09-09T07:43:09.893" v="41" actId="26606"/>
          <ac:spMkLst>
            <pc:docMk/>
            <pc:sldMk cId="3127512251" sldId="285"/>
            <ac:spMk id="21" creationId="{29FDB030-9B49-4CED-8CCD-4D99382388AC}"/>
          </ac:spMkLst>
        </pc:spChg>
        <pc:spChg chg="add">
          <ac:chgData name="Dalija Gabrielaitienė" userId="d8210f0c-3d55-47be-9995-381b094465e1" providerId="ADAL" clId="{59F84188-5DB5-41BC-91BB-4A623F165205}" dt="2025-09-09T07:43:09.893" v="41" actId="26606"/>
          <ac:spMkLst>
            <pc:docMk/>
            <pc:sldMk cId="3127512251" sldId="285"/>
            <ac:spMk id="22" creationId="{3783CA14-24A1-485C-8B30-D6A5D87987AD}"/>
          </ac:spMkLst>
        </pc:spChg>
        <pc:picChg chg="add">
          <ac:chgData name="Dalija Gabrielaitienė" userId="d8210f0c-3d55-47be-9995-381b094465e1" providerId="ADAL" clId="{59F84188-5DB5-41BC-91BB-4A623F165205}" dt="2025-09-09T07:53:09.345" v="65" actId="22"/>
          <ac:picMkLst>
            <pc:docMk/>
            <pc:sldMk cId="3127512251" sldId="285"/>
            <ac:picMk id="5" creationId="{E76D30D3-57D2-174F-7F6F-70A1D1C6FCEE}"/>
          </ac:picMkLst>
        </pc:picChg>
      </pc:sldChg>
      <pc:sldChg chg="addSp delSp modSp new mod setBg">
        <pc:chgData name="Dalija Gabrielaitienė" userId="d8210f0c-3d55-47be-9995-381b094465e1" providerId="ADAL" clId="{59F84188-5DB5-41BC-91BB-4A623F165205}" dt="2025-09-09T09:57:41.889" v="112" actId="26606"/>
        <pc:sldMkLst>
          <pc:docMk/>
          <pc:sldMk cId="4265941164" sldId="286"/>
        </pc:sldMkLst>
        <pc:spChg chg="mod">
          <ac:chgData name="Dalija Gabrielaitienė" userId="d8210f0c-3d55-47be-9995-381b094465e1" providerId="ADAL" clId="{59F84188-5DB5-41BC-91BB-4A623F165205}" dt="2025-09-09T09:57:41.889" v="112" actId="26606"/>
          <ac:spMkLst>
            <pc:docMk/>
            <pc:sldMk cId="4265941164" sldId="286"/>
            <ac:spMk id="2" creationId="{FC685ACB-3962-FE95-A89C-0D040F1EDE5D}"/>
          </ac:spMkLst>
        </pc:spChg>
        <pc:spChg chg="add">
          <ac:chgData name="Dalija Gabrielaitienė" userId="d8210f0c-3d55-47be-9995-381b094465e1" providerId="ADAL" clId="{59F84188-5DB5-41BC-91BB-4A623F165205}" dt="2025-09-09T09:57:41.889" v="112" actId="26606"/>
          <ac:spMkLst>
            <pc:docMk/>
            <pc:sldMk cId="4265941164" sldId="286"/>
            <ac:spMk id="11" creationId="{47942995-B07F-4636-9A06-C6A104B260A8}"/>
          </ac:spMkLst>
        </pc:spChg>
        <pc:spChg chg="add">
          <ac:chgData name="Dalija Gabrielaitienė" userId="d8210f0c-3d55-47be-9995-381b094465e1" providerId="ADAL" clId="{59F84188-5DB5-41BC-91BB-4A623F165205}" dt="2025-09-09T09:57:41.889" v="112" actId="26606"/>
          <ac:spMkLst>
            <pc:docMk/>
            <pc:sldMk cId="4265941164" sldId="286"/>
            <ac:spMk id="18" creationId="{B81933D1-5615-42C7-9C0B-4EB7105CCE2D}"/>
          </ac:spMkLst>
        </pc:spChg>
        <pc:spChg chg="add">
          <ac:chgData name="Dalija Gabrielaitienė" userId="d8210f0c-3d55-47be-9995-381b094465e1" providerId="ADAL" clId="{59F84188-5DB5-41BC-91BB-4A623F165205}" dt="2025-09-09T09:57:41.889" v="112" actId="26606"/>
          <ac:spMkLst>
            <pc:docMk/>
            <pc:sldMk cId="4265941164" sldId="286"/>
            <ac:spMk id="20" creationId="{19C9EAEA-39D0-4B0E-A0EB-51E7B26740B1}"/>
          </ac:spMkLst>
        </pc:spChg>
        <pc:grpChg chg="add">
          <ac:chgData name="Dalija Gabrielaitienė" userId="d8210f0c-3d55-47be-9995-381b094465e1" providerId="ADAL" clId="{59F84188-5DB5-41BC-91BB-4A623F165205}" dt="2025-09-09T09:57:41.889" v="112" actId="26606"/>
          <ac:grpSpMkLst>
            <pc:docMk/>
            <pc:sldMk cId="4265941164" sldId="286"/>
            <ac:grpSpMk id="13" creationId="{032D8612-31EB-44CF-A1D0-14FD4C705424}"/>
          </ac:grpSpMkLst>
        </pc:grpChg>
        <pc:picChg chg="add mod">
          <ac:chgData name="Dalija Gabrielaitienė" userId="d8210f0c-3d55-47be-9995-381b094465e1" providerId="ADAL" clId="{59F84188-5DB5-41BC-91BB-4A623F165205}" dt="2025-09-09T09:57:41.889" v="112" actId="26606"/>
          <ac:picMkLst>
            <pc:docMk/>
            <pc:sldMk cId="4265941164" sldId="286"/>
            <ac:picMk id="6" creationId="{DC3DC101-DCD9-AA6C-7DC0-8A9C5AC8B4D6}"/>
          </ac:picMkLst>
        </pc:picChg>
      </pc:sldChg>
      <pc:sldChg chg="addSp modSp new mod setBg">
        <pc:chgData name="Dalija Gabrielaitienė" userId="d8210f0c-3d55-47be-9995-381b094465e1" providerId="ADAL" clId="{59F84188-5DB5-41BC-91BB-4A623F165205}" dt="2025-09-09T09:57:53.385" v="113" actId="26606"/>
        <pc:sldMkLst>
          <pc:docMk/>
          <pc:sldMk cId="60834316" sldId="287"/>
        </pc:sldMkLst>
        <pc:spChg chg="mod">
          <ac:chgData name="Dalija Gabrielaitienė" userId="d8210f0c-3d55-47be-9995-381b094465e1" providerId="ADAL" clId="{59F84188-5DB5-41BC-91BB-4A623F165205}" dt="2025-09-09T09:57:53.385" v="113" actId="26606"/>
          <ac:spMkLst>
            <pc:docMk/>
            <pc:sldMk cId="60834316" sldId="287"/>
            <ac:spMk id="2" creationId="{FC5F0D3D-B919-85C3-C9BA-B8E5EFCC9131}"/>
          </ac:spMkLst>
        </pc:spChg>
        <pc:spChg chg="add">
          <ac:chgData name="Dalija Gabrielaitienė" userId="d8210f0c-3d55-47be-9995-381b094465e1" providerId="ADAL" clId="{59F84188-5DB5-41BC-91BB-4A623F165205}" dt="2025-09-09T09:57:53.385" v="113" actId="26606"/>
          <ac:spMkLst>
            <pc:docMk/>
            <pc:sldMk cId="60834316" sldId="287"/>
            <ac:spMk id="9" creationId="{47942995-B07F-4636-9A06-C6A104B260A8}"/>
          </ac:spMkLst>
        </pc:spChg>
        <pc:spChg chg="add">
          <ac:chgData name="Dalija Gabrielaitienė" userId="d8210f0c-3d55-47be-9995-381b094465e1" providerId="ADAL" clId="{59F84188-5DB5-41BC-91BB-4A623F165205}" dt="2025-09-09T09:57:53.385" v="113" actId="26606"/>
          <ac:spMkLst>
            <pc:docMk/>
            <pc:sldMk cId="60834316" sldId="287"/>
            <ac:spMk id="16" creationId="{B81933D1-5615-42C7-9C0B-4EB7105CCE2D}"/>
          </ac:spMkLst>
        </pc:spChg>
        <pc:spChg chg="add">
          <ac:chgData name="Dalija Gabrielaitienė" userId="d8210f0c-3d55-47be-9995-381b094465e1" providerId="ADAL" clId="{59F84188-5DB5-41BC-91BB-4A623F165205}" dt="2025-09-09T09:57:53.385" v="113" actId="26606"/>
          <ac:spMkLst>
            <pc:docMk/>
            <pc:sldMk cId="60834316" sldId="287"/>
            <ac:spMk id="18" creationId="{19C9EAEA-39D0-4B0E-A0EB-51E7B26740B1}"/>
          </ac:spMkLst>
        </pc:spChg>
        <pc:grpChg chg="add">
          <ac:chgData name="Dalija Gabrielaitienė" userId="d8210f0c-3d55-47be-9995-381b094465e1" providerId="ADAL" clId="{59F84188-5DB5-41BC-91BB-4A623F165205}" dt="2025-09-09T09:57:53.385" v="113" actId="26606"/>
          <ac:grpSpMkLst>
            <pc:docMk/>
            <pc:sldMk cId="60834316" sldId="287"/>
            <ac:grpSpMk id="11" creationId="{032D8612-31EB-44CF-A1D0-14FD4C705424}"/>
          </ac:grpSpMkLst>
        </pc:grpChg>
        <pc:picChg chg="add mod">
          <ac:chgData name="Dalija Gabrielaitienė" userId="d8210f0c-3d55-47be-9995-381b094465e1" providerId="ADAL" clId="{59F84188-5DB5-41BC-91BB-4A623F165205}" dt="2025-09-09T09:57:53.385" v="113" actId="26606"/>
          <ac:picMkLst>
            <pc:docMk/>
            <pc:sldMk cId="60834316" sldId="287"/>
            <ac:picMk id="4" creationId="{D9CB3538-1E84-CC10-8AA2-7A990C36CA23}"/>
          </ac:picMkLst>
        </pc:picChg>
      </pc:sldChg>
      <pc:sldChg chg="addSp delSp modSp new mod setBg">
        <pc:chgData name="Dalija Gabrielaitienė" userId="d8210f0c-3d55-47be-9995-381b094465e1" providerId="ADAL" clId="{59F84188-5DB5-41BC-91BB-4A623F165205}" dt="2025-09-09T09:57:58.492" v="114" actId="26606"/>
        <pc:sldMkLst>
          <pc:docMk/>
          <pc:sldMk cId="2616005339" sldId="288"/>
        </pc:sldMkLst>
        <pc:spChg chg="mod">
          <ac:chgData name="Dalija Gabrielaitienė" userId="d8210f0c-3d55-47be-9995-381b094465e1" providerId="ADAL" clId="{59F84188-5DB5-41BC-91BB-4A623F165205}" dt="2025-09-09T09:57:58.492" v="114" actId="26606"/>
          <ac:spMkLst>
            <pc:docMk/>
            <pc:sldMk cId="2616005339" sldId="288"/>
            <ac:spMk id="2" creationId="{E25302E8-B46C-F97F-AB07-F18AE1C02994}"/>
          </ac:spMkLst>
        </pc:spChg>
        <pc:spChg chg="add">
          <ac:chgData name="Dalija Gabrielaitienė" userId="d8210f0c-3d55-47be-9995-381b094465e1" providerId="ADAL" clId="{59F84188-5DB5-41BC-91BB-4A623F165205}" dt="2025-09-09T09:57:58.492" v="114" actId="26606"/>
          <ac:spMkLst>
            <pc:docMk/>
            <pc:sldMk cId="2616005339" sldId="288"/>
            <ac:spMk id="11" creationId="{47942995-B07F-4636-9A06-C6A104B260A8}"/>
          </ac:spMkLst>
        </pc:spChg>
        <pc:spChg chg="add">
          <ac:chgData name="Dalija Gabrielaitienė" userId="d8210f0c-3d55-47be-9995-381b094465e1" providerId="ADAL" clId="{59F84188-5DB5-41BC-91BB-4A623F165205}" dt="2025-09-09T09:57:58.492" v="114" actId="26606"/>
          <ac:spMkLst>
            <pc:docMk/>
            <pc:sldMk cId="2616005339" sldId="288"/>
            <ac:spMk id="18" creationId="{B81933D1-5615-42C7-9C0B-4EB7105CCE2D}"/>
          </ac:spMkLst>
        </pc:spChg>
        <pc:spChg chg="add">
          <ac:chgData name="Dalija Gabrielaitienė" userId="d8210f0c-3d55-47be-9995-381b094465e1" providerId="ADAL" clId="{59F84188-5DB5-41BC-91BB-4A623F165205}" dt="2025-09-09T09:57:58.492" v="114" actId="26606"/>
          <ac:spMkLst>
            <pc:docMk/>
            <pc:sldMk cId="2616005339" sldId="288"/>
            <ac:spMk id="20" creationId="{19C9EAEA-39D0-4B0E-A0EB-51E7B26740B1}"/>
          </ac:spMkLst>
        </pc:spChg>
        <pc:grpChg chg="add">
          <ac:chgData name="Dalija Gabrielaitienė" userId="d8210f0c-3d55-47be-9995-381b094465e1" providerId="ADAL" clId="{59F84188-5DB5-41BC-91BB-4A623F165205}" dt="2025-09-09T09:57:58.492" v="114" actId="26606"/>
          <ac:grpSpMkLst>
            <pc:docMk/>
            <pc:sldMk cId="2616005339" sldId="288"/>
            <ac:grpSpMk id="13" creationId="{032D8612-31EB-44CF-A1D0-14FD4C705424}"/>
          </ac:grpSpMkLst>
        </pc:grpChg>
        <pc:picChg chg="add mod">
          <ac:chgData name="Dalija Gabrielaitienė" userId="d8210f0c-3d55-47be-9995-381b094465e1" providerId="ADAL" clId="{59F84188-5DB5-41BC-91BB-4A623F165205}" dt="2025-09-09T09:57:58.492" v="114" actId="26606"/>
          <ac:picMkLst>
            <pc:docMk/>
            <pc:sldMk cId="2616005339" sldId="288"/>
            <ac:picMk id="6" creationId="{B4D1C59C-0F6D-4C54-6020-86BBDAA6450A}"/>
          </ac:picMkLst>
        </pc:picChg>
      </pc:sldChg>
      <pc:sldChg chg="new del">
        <pc:chgData name="Dalija Gabrielaitienė" userId="d8210f0c-3d55-47be-9995-381b094465e1" providerId="ADAL" clId="{59F84188-5DB5-41BC-91BB-4A623F165205}" dt="2025-09-09T09:56:24.986" v="110" actId="2696"/>
        <pc:sldMkLst>
          <pc:docMk/>
          <pc:sldMk cId="3284440683" sldId="289"/>
        </pc:sldMkLst>
      </pc:sldChg>
      <pc:sldChg chg="addSp modSp add mod setBg">
        <pc:chgData name="Dalija Gabrielaitienė" userId="d8210f0c-3d55-47be-9995-381b094465e1" providerId="ADAL" clId="{59F84188-5DB5-41BC-91BB-4A623F165205}" dt="2025-09-09T09:58:56.935" v="117" actId="26606"/>
        <pc:sldMkLst>
          <pc:docMk/>
          <pc:sldMk cId="3821507834" sldId="290"/>
        </pc:sldMkLst>
        <pc:spChg chg="mod">
          <ac:chgData name="Dalija Gabrielaitienė" userId="d8210f0c-3d55-47be-9995-381b094465e1" providerId="ADAL" clId="{59F84188-5DB5-41BC-91BB-4A623F165205}" dt="2025-09-09T09:58:56.935" v="117" actId="26606"/>
          <ac:spMkLst>
            <pc:docMk/>
            <pc:sldMk cId="3821507834" sldId="290"/>
            <ac:spMk id="2" creationId="{7D568F00-11BE-FA6B-2A93-3774D38B312B}"/>
          </ac:spMkLst>
        </pc:spChg>
        <pc:spChg chg="mod">
          <ac:chgData name="Dalija Gabrielaitienė" userId="d8210f0c-3d55-47be-9995-381b094465e1" providerId="ADAL" clId="{59F84188-5DB5-41BC-91BB-4A623F165205}" dt="2025-09-09T09:58:56.935" v="117" actId="26606"/>
          <ac:spMkLst>
            <pc:docMk/>
            <pc:sldMk cId="3821507834" sldId="290"/>
            <ac:spMk id="3" creationId="{F7A9FF9B-B365-9BFF-1FF8-672C6830B4A7}"/>
          </ac:spMkLst>
        </pc:spChg>
        <pc:spChg chg="add">
          <ac:chgData name="Dalija Gabrielaitienė" userId="d8210f0c-3d55-47be-9995-381b094465e1" providerId="ADAL" clId="{59F84188-5DB5-41BC-91BB-4A623F165205}" dt="2025-09-09T09:58:56.935" v="117" actId="26606"/>
          <ac:spMkLst>
            <pc:docMk/>
            <pc:sldMk cId="3821507834" sldId="290"/>
            <ac:spMk id="8" creationId="{907EF6B7-1338-4443-8C46-6A318D952DFD}"/>
          </ac:spMkLst>
        </pc:spChg>
        <pc:spChg chg="add">
          <ac:chgData name="Dalija Gabrielaitienė" userId="d8210f0c-3d55-47be-9995-381b094465e1" providerId="ADAL" clId="{59F84188-5DB5-41BC-91BB-4A623F165205}" dt="2025-09-09T09:58:56.935" v="117" actId="26606"/>
          <ac:spMkLst>
            <pc:docMk/>
            <pc:sldMk cId="3821507834" sldId="290"/>
            <ac:spMk id="10" creationId="{DAAE4CDD-124C-4DCF-9584-B6033B545DD5}"/>
          </ac:spMkLst>
        </pc:spChg>
        <pc:spChg chg="add">
          <ac:chgData name="Dalija Gabrielaitienė" userId="d8210f0c-3d55-47be-9995-381b094465e1" providerId="ADAL" clId="{59F84188-5DB5-41BC-91BB-4A623F165205}" dt="2025-09-09T09:58:56.935" v="117" actId="26606"/>
          <ac:spMkLst>
            <pc:docMk/>
            <pc:sldMk cId="3821507834" sldId="290"/>
            <ac:spMk id="12" creationId="{081E4A58-353D-44AE-B2FC-2A74E2E400F7}"/>
          </ac:spMkLst>
        </pc:spChg>
      </pc:sldChg>
      <pc:sldChg chg="addSp delSp modSp new mod setBg">
        <pc:chgData name="Dalija Gabrielaitienė" userId="d8210f0c-3d55-47be-9995-381b094465e1" providerId="ADAL" clId="{59F84188-5DB5-41BC-91BB-4A623F165205}" dt="2025-09-18T07:20:40.631" v="361" actId="1076"/>
        <pc:sldMkLst>
          <pc:docMk/>
          <pc:sldMk cId="14694582" sldId="291"/>
        </pc:sldMkLst>
        <pc:spChg chg="mod ord">
          <ac:chgData name="Dalija Gabrielaitienė" userId="d8210f0c-3d55-47be-9995-381b094465e1" providerId="ADAL" clId="{59F84188-5DB5-41BC-91BB-4A623F165205}" dt="2025-09-18T07:20:25.555" v="359" actId="255"/>
          <ac:spMkLst>
            <pc:docMk/>
            <pc:sldMk cId="14694582" sldId="291"/>
            <ac:spMk id="2" creationId="{F6D05F49-9D46-53DA-9D4B-D9AC5EA551E1}"/>
          </ac:spMkLst>
        </pc:spChg>
        <pc:spChg chg="add">
          <ac:chgData name="Dalija Gabrielaitienė" userId="d8210f0c-3d55-47be-9995-381b094465e1" providerId="ADAL" clId="{59F84188-5DB5-41BC-91BB-4A623F165205}" dt="2025-09-18T07:11:04.608" v="354" actId="26606"/>
          <ac:spMkLst>
            <pc:docMk/>
            <pc:sldMk cId="14694582" sldId="291"/>
            <ac:spMk id="41" creationId="{99ED5833-B85B-4103-8A3B-CAB0308E6C15}"/>
          </ac:spMkLst>
        </pc:spChg>
        <pc:picChg chg="add mod ord">
          <ac:chgData name="Dalija Gabrielaitienė" userId="d8210f0c-3d55-47be-9995-381b094465e1" providerId="ADAL" clId="{59F84188-5DB5-41BC-91BB-4A623F165205}" dt="2025-09-18T07:20:40.631" v="361" actId="1076"/>
          <ac:picMkLst>
            <pc:docMk/>
            <pc:sldMk cId="14694582" sldId="291"/>
            <ac:picMk id="5" creationId="{809DE764-9876-D5E3-B8FB-8ACA413B6047}"/>
          </ac:picMkLst>
        </pc:picChg>
        <pc:picChg chg="add mod">
          <ac:chgData name="Dalija Gabrielaitienė" userId="d8210f0c-3d55-47be-9995-381b094465e1" providerId="ADAL" clId="{59F84188-5DB5-41BC-91BB-4A623F165205}" dt="2025-09-18T07:20:35.817" v="360" actId="1076"/>
          <ac:picMkLst>
            <pc:docMk/>
            <pc:sldMk cId="14694582" sldId="291"/>
            <ac:picMk id="7" creationId="{3BE2C639-D2B0-8E4D-C4D9-F03FC03E4489}"/>
          </ac:picMkLst>
        </pc:picChg>
      </pc:sldChg>
    </pc:docChg>
  </pc:docChgLst>
  <pc:docChgLst>
    <pc:chgData name="Dalija Gabrielaitienė" userId="d8210f0c-3d55-47be-9995-381b094465e1" providerId="ADAL" clId="{19577DE8-00B3-43BE-8E7D-8AD031F4974D}"/>
    <pc:docChg chg="undo custSel addSld delSld modSld">
      <pc:chgData name="Dalija Gabrielaitienė" userId="d8210f0c-3d55-47be-9995-381b094465e1" providerId="ADAL" clId="{19577DE8-00B3-43BE-8E7D-8AD031F4974D}" dt="2025-06-25T06:57:34.445" v="4036" actId="2696"/>
      <pc:docMkLst>
        <pc:docMk/>
      </pc:docMkLst>
      <pc:sldChg chg="modSp mod">
        <pc:chgData name="Dalija Gabrielaitienė" userId="d8210f0c-3d55-47be-9995-381b094465e1" providerId="ADAL" clId="{19577DE8-00B3-43BE-8E7D-8AD031F4974D}" dt="2025-06-23T06:23:26.632" v="2039" actId="6549"/>
        <pc:sldMkLst>
          <pc:docMk/>
          <pc:sldMk cId="3787871875" sldId="257"/>
        </pc:sldMkLst>
      </pc:sldChg>
      <pc:sldChg chg="del">
        <pc:chgData name="Dalija Gabrielaitienė" userId="d8210f0c-3d55-47be-9995-381b094465e1" providerId="ADAL" clId="{19577DE8-00B3-43BE-8E7D-8AD031F4974D}" dt="2025-06-17T07:33:23.500" v="191" actId="2696"/>
        <pc:sldMkLst>
          <pc:docMk/>
          <pc:sldMk cId="3628074745" sldId="258"/>
        </pc:sldMkLst>
      </pc:sldChg>
      <pc:sldChg chg="modSp mod">
        <pc:chgData name="Dalija Gabrielaitienė" userId="d8210f0c-3d55-47be-9995-381b094465e1" providerId="ADAL" clId="{19577DE8-00B3-43BE-8E7D-8AD031F4974D}" dt="2025-06-23T07:51:34.370" v="4011" actId="6549"/>
        <pc:sldMkLst>
          <pc:docMk/>
          <pc:sldMk cId="919988225" sldId="269"/>
        </pc:sldMkLst>
      </pc:sldChg>
      <pc:sldChg chg="modSp mod">
        <pc:chgData name="Dalija Gabrielaitienė" userId="d8210f0c-3d55-47be-9995-381b094465e1" providerId="ADAL" clId="{19577DE8-00B3-43BE-8E7D-8AD031F4974D}" dt="2025-06-17T07:34:00.246" v="211" actId="6549"/>
        <pc:sldMkLst>
          <pc:docMk/>
          <pc:sldMk cId="287658446" sldId="270"/>
        </pc:sldMkLst>
      </pc:sldChg>
      <pc:sldChg chg="modSp mod">
        <pc:chgData name="Dalija Gabrielaitienė" userId="d8210f0c-3d55-47be-9995-381b094465e1" providerId="ADAL" clId="{19577DE8-00B3-43BE-8E7D-8AD031F4974D}" dt="2025-06-23T07:52:34.390" v="4020" actId="6549"/>
        <pc:sldMkLst>
          <pc:docMk/>
          <pc:sldMk cId="4164448486" sldId="271"/>
        </pc:sldMkLst>
      </pc:sldChg>
      <pc:sldChg chg="addSp modSp mod">
        <pc:chgData name="Dalija Gabrielaitienė" userId="d8210f0c-3d55-47be-9995-381b094465e1" providerId="ADAL" clId="{19577DE8-00B3-43BE-8E7D-8AD031F4974D}" dt="2025-06-17T08:04:56.150" v="885" actId="6549"/>
        <pc:sldMkLst>
          <pc:docMk/>
          <pc:sldMk cId="4103952910" sldId="272"/>
        </pc:sldMkLst>
      </pc:sldChg>
      <pc:sldChg chg="modSp mod">
        <pc:chgData name="Dalija Gabrielaitienė" userId="d8210f0c-3d55-47be-9995-381b094465e1" providerId="ADAL" clId="{19577DE8-00B3-43BE-8E7D-8AD031F4974D}" dt="2025-06-25T06:29:03.906" v="4032" actId="123"/>
        <pc:sldMkLst>
          <pc:docMk/>
          <pc:sldMk cId="1708897547" sldId="273"/>
        </pc:sldMkLst>
      </pc:sldChg>
      <pc:sldChg chg="addSp delSp modSp mod">
        <pc:chgData name="Dalija Gabrielaitienė" userId="d8210f0c-3d55-47be-9995-381b094465e1" providerId="ADAL" clId="{19577DE8-00B3-43BE-8E7D-8AD031F4974D}" dt="2025-06-23T06:26:30.235" v="2041" actId="20577"/>
        <pc:sldMkLst>
          <pc:docMk/>
          <pc:sldMk cId="1398047965" sldId="274"/>
        </pc:sldMkLst>
      </pc:sldChg>
      <pc:sldChg chg="del">
        <pc:chgData name="Dalija Gabrielaitienė" userId="d8210f0c-3d55-47be-9995-381b094465e1" providerId="ADAL" clId="{19577DE8-00B3-43BE-8E7D-8AD031F4974D}" dt="2025-06-19T06:31:04.876" v="1009" actId="47"/>
        <pc:sldMkLst>
          <pc:docMk/>
          <pc:sldMk cId="2490955296" sldId="275"/>
        </pc:sldMkLst>
      </pc:sldChg>
      <pc:sldChg chg="modSp new mod">
        <pc:chgData name="Dalija Gabrielaitienė" userId="d8210f0c-3d55-47be-9995-381b094465e1" providerId="ADAL" clId="{19577DE8-00B3-43BE-8E7D-8AD031F4974D}" dt="2025-06-25T06:56:33.433" v="4034" actId="6549"/>
        <pc:sldMkLst>
          <pc:docMk/>
          <pc:sldMk cId="2855038240" sldId="275"/>
        </pc:sldMkLst>
      </pc:sldChg>
      <pc:sldChg chg="del">
        <pc:chgData name="Dalija Gabrielaitienė" userId="d8210f0c-3d55-47be-9995-381b094465e1" providerId="ADAL" clId="{19577DE8-00B3-43BE-8E7D-8AD031F4974D}" dt="2025-06-19T06:31:04.876" v="1009" actId="47"/>
        <pc:sldMkLst>
          <pc:docMk/>
          <pc:sldMk cId="614805656" sldId="276"/>
        </pc:sldMkLst>
      </pc:sldChg>
      <pc:sldChg chg="addSp delSp modSp new mod">
        <pc:chgData name="Dalija Gabrielaitienė" userId="d8210f0c-3d55-47be-9995-381b094465e1" providerId="ADAL" clId="{19577DE8-00B3-43BE-8E7D-8AD031F4974D}" dt="2025-06-23T07:47:50.932" v="3989" actId="20577"/>
        <pc:sldMkLst>
          <pc:docMk/>
          <pc:sldMk cId="4230698593" sldId="276"/>
        </pc:sldMkLst>
      </pc:sldChg>
      <pc:sldChg chg="del">
        <pc:chgData name="Dalija Gabrielaitienė" userId="d8210f0c-3d55-47be-9995-381b094465e1" providerId="ADAL" clId="{19577DE8-00B3-43BE-8E7D-8AD031F4974D}" dt="2025-06-19T06:31:04.876" v="1009" actId="47"/>
        <pc:sldMkLst>
          <pc:docMk/>
          <pc:sldMk cId="614004837" sldId="277"/>
        </pc:sldMkLst>
      </pc:sldChg>
      <pc:sldChg chg="addSp delSp modSp new mod">
        <pc:chgData name="Dalija Gabrielaitienė" userId="d8210f0c-3d55-47be-9995-381b094465e1" providerId="ADAL" clId="{19577DE8-00B3-43BE-8E7D-8AD031F4974D}" dt="2025-06-23T07:47:57.973" v="3990" actId="113"/>
        <pc:sldMkLst>
          <pc:docMk/>
          <pc:sldMk cId="3890488069" sldId="277"/>
        </pc:sldMkLst>
      </pc:sldChg>
      <pc:sldChg chg="modSp new mod">
        <pc:chgData name="Dalija Gabrielaitienė" userId="d8210f0c-3d55-47be-9995-381b094465e1" providerId="ADAL" clId="{19577DE8-00B3-43BE-8E7D-8AD031F4974D}" dt="2025-06-25T06:56:53.736" v="4035" actId="20577"/>
        <pc:sldMkLst>
          <pc:docMk/>
          <pc:sldMk cId="1926400042" sldId="278"/>
        </pc:sldMkLst>
      </pc:sldChg>
      <pc:sldChg chg="del">
        <pc:chgData name="Dalija Gabrielaitienė" userId="d8210f0c-3d55-47be-9995-381b094465e1" providerId="ADAL" clId="{19577DE8-00B3-43BE-8E7D-8AD031F4974D}" dt="2025-06-19T06:31:04.876" v="1009" actId="47"/>
        <pc:sldMkLst>
          <pc:docMk/>
          <pc:sldMk cId="2085314332" sldId="279"/>
        </pc:sldMkLst>
      </pc:sldChg>
      <pc:sldChg chg="modSp new mod">
        <pc:chgData name="Dalija Gabrielaitienė" userId="d8210f0c-3d55-47be-9995-381b094465e1" providerId="ADAL" clId="{19577DE8-00B3-43BE-8E7D-8AD031F4974D}" dt="2025-06-23T07:55:36.714" v="4028" actId="255"/>
        <pc:sldMkLst>
          <pc:docMk/>
          <pc:sldMk cId="3775673717" sldId="279"/>
        </pc:sldMkLst>
      </pc:sldChg>
      <pc:sldChg chg="modSp new mod">
        <pc:chgData name="Dalija Gabrielaitienė" userId="d8210f0c-3d55-47be-9995-381b094465e1" providerId="ADAL" clId="{19577DE8-00B3-43BE-8E7D-8AD031F4974D}" dt="2025-06-23T07:26:42.408" v="3792" actId="123"/>
        <pc:sldMkLst>
          <pc:docMk/>
          <pc:sldMk cId="2534637445" sldId="280"/>
        </pc:sldMkLst>
      </pc:sldChg>
      <pc:sldChg chg="del">
        <pc:chgData name="Dalija Gabrielaitienė" userId="d8210f0c-3d55-47be-9995-381b094465e1" providerId="ADAL" clId="{19577DE8-00B3-43BE-8E7D-8AD031F4974D}" dt="2025-06-19T06:31:04.876" v="1009" actId="47"/>
        <pc:sldMkLst>
          <pc:docMk/>
          <pc:sldMk cId="4035853574" sldId="280"/>
        </pc:sldMkLst>
      </pc:sldChg>
      <pc:sldChg chg="del">
        <pc:chgData name="Dalija Gabrielaitienė" userId="d8210f0c-3d55-47be-9995-381b094465e1" providerId="ADAL" clId="{19577DE8-00B3-43BE-8E7D-8AD031F4974D}" dt="2025-06-19T06:31:04.876" v="1009" actId="47"/>
        <pc:sldMkLst>
          <pc:docMk/>
          <pc:sldMk cId="574589050" sldId="281"/>
        </pc:sldMkLst>
      </pc:sldChg>
      <pc:sldChg chg="addSp delSp modSp new del mod">
        <pc:chgData name="Dalija Gabrielaitienė" userId="d8210f0c-3d55-47be-9995-381b094465e1" providerId="ADAL" clId="{19577DE8-00B3-43BE-8E7D-8AD031F4974D}" dt="2025-06-25T06:57:34.445" v="4036" actId="2696"/>
        <pc:sldMkLst>
          <pc:docMk/>
          <pc:sldMk cId="4114727314" sldId="281"/>
        </pc:sldMkLst>
      </pc:sldChg>
      <pc:sldChg chg="addSp modSp new mod">
        <pc:chgData name="Dalija Gabrielaitienė" userId="d8210f0c-3d55-47be-9995-381b094465e1" providerId="ADAL" clId="{19577DE8-00B3-43BE-8E7D-8AD031F4974D}" dt="2025-06-23T07:39:53.427" v="3835" actId="123"/>
        <pc:sldMkLst>
          <pc:docMk/>
          <pc:sldMk cId="1028394708" sldId="282"/>
        </pc:sldMkLst>
      </pc:sldChg>
      <pc:sldChg chg="del">
        <pc:chgData name="Dalija Gabrielaitienė" userId="d8210f0c-3d55-47be-9995-381b094465e1" providerId="ADAL" clId="{19577DE8-00B3-43BE-8E7D-8AD031F4974D}" dt="2025-06-19T06:31:04.876" v="1009" actId="47"/>
        <pc:sldMkLst>
          <pc:docMk/>
          <pc:sldMk cId="2583102892" sldId="282"/>
        </pc:sldMkLst>
      </pc:sldChg>
      <pc:sldChg chg="del">
        <pc:chgData name="Dalija Gabrielaitienė" userId="d8210f0c-3d55-47be-9995-381b094465e1" providerId="ADAL" clId="{19577DE8-00B3-43BE-8E7D-8AD031F4974D}" dt="2025-06-19T06:31:04.876" v="1009" actId="47"/>
        <pc:sldMkLst>
          <pc:docMk/>
          <pc:sldMk cId="2388113039" sldId="283"/>
        </pc:sldMkLst>
      </pc:sldChg>
      <pc:sldChg chg="addSp modSp new mod setBg addAnim">
        <pc:chgData name="Dalija Gabrielaitienė" userId="d8210f0c-3d55-47be-9995-381b094465e1" providerId="ADAL" clId="{19577DE8-00B3-43BE-8E7D-8AD031F4974D}" dt="2025-06-23T07:40:22.735" v="3855"/>
        <pc:sldMkLst>
          <pc:docMk/>
          <pc:sldMk cId="3654663543" sldId="283"/>
        </pc:sldMkLst>
      </pc:sldChg>
      <pc:sldChg chg="del">
        <pc:chgData name="Dalija Gabrielaitienė" userId="d8210f0c-3d55-47be-9995-381b094465e1" providerId="ADAL" clId="{19577DE8-00B3-43BE-8E7D-8AD031F4974D}" dt="2025-06-19T06:31:04.876" v="1009" actId="47"/>
        <pc:sldMkLst>
          <pc:docMk/>
          <pc:sldMk cId="681128075" sldId="284"/>
        </pc:sldMkLst>
      </pc:sldChg>
      <pc:sldChg chg="del">
        <pc:chgData name="Dalija Gabrielaitienė" userId="d8210f0c-3d55-47be-9995-381b094465e1" providerId="ADAL" clId="{19577DE8-00B3-43BE-8E7D-8AD031F4974D}" dt="2025-06-19T06:31:04.876" v="1009" actId="47"/>
        <pc:sldMkLst>
          <pc:docMk/>
          <pc:sldMk cId="889554239" sldId="285"/>
        </pc:sldMkLst>
      </pc:sldChg>
      <pc:sldChg chg="del">
        <pc:chgData name="Dalija Gabrielaitienė" userId="d8210f0c-3d55-47be-9995-381b094465e1" providerId="ADAL" clId="{19577DE8-00B3-43BE-8E7D-8AD031F4974D}" dt="2025-06-19T06:31:04.876" v="1009" actId="47"/>
        <pc:sldMkLst>
          <pc:docMk/>
          <pc:sldMk cId="1837222998" sldId="286"/>
        </pc:sldMkLst>
      </pc:sldChg>
      <pc:sldChg chg="del">
        <pc:chgData name="Dalija Gabrielaitienė" userId="d8210f0c-3d55-47be-9995-381b094465e1" providerId="ADAL" clId="{19577DE8-00B3-43BE-8E7D-8AD031F4974D}" dt="2025-06-19T06:31:04.876" v="1009" actId="47"/>
        <pc:sldMkLst>
          <pc:docMk/>
          <pc:sldMk cId="3440063446" sldId="287"/>
        </pc:sldMkLst>
      </pc:sldChg>
      <pc:sldChg chg="del">
        <pc:chgData name="Dalija Gabrielaitienė" userId="d8210f0c-3d55-47be-9995-381b094465e1" providerId="ADAL" clId="{19577DE8-00B3-43BE-8E7D-8AD031F4974D}" dt="2025-06-19T06:31:04.876" v="1009" actId="47"/>
        <pc:sldMkLst>
          <pc:docMk/>
          <pc:sldMk cId="1201981390" sldId="288"/>
        </pc:sldMkLst>
      </pc:sldChg>
      <pc:sldChg chg="del">
        <pc:chgData name="Dalija Gabrielaitienė" userId="d8210f0c-3d55-47be-9995-381b094465e1" providerId="ADAL" clId="{19577DE8-00B3-43BE-8E7D-8AD031F4974D}" dt="2025-06-19T06:31:04.876" v="1009" actId="47"/>
        <pc:sldMkLst>
          <pc:docMk/>
          <pc:sldMk cId="882008762" sldId="289"/>
        </pc:sldMkLst>
      </pc:sldChg>
      <pc:sldChg chg="del">
        <pc:chgData name="Dalija Gabrielaitienė" userId="d8210f0c-3d55-47be-9995-381b094465e1" providerId="ADAL" clId="{19577DE8-00B3-43BE-8E7D-8AD031F4974D}" dt="2025-06-19T06:31:04.876" v="1009" actId="47"/>
        <pc:sldMkLst>
          <pc:docMk/>
          <pc:sldMk cId="3018760467" sldId="29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45FD68-8DFA-4665-AB47-AD63051FDA92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95FB9E6-042F-4D53-B41C-B9F5F1940255}">
      <dgm:prSet/>
      <dgm:spPr/>
      <dgm:t>
        <a:bodyPr/>
        <a:lstStyle/>
        <a:p>
          <a:r>
            <a:rPr lang="lt-LT"/>
            <a:t>1. </a:t>
          </a:r>
          <a:r>
            <a:rPr lang="it-IT"/>
            <a:t>2013 m. spalio 9 d.</a:t>
          </a:r>
          <a:r>
            <a:rPr lang="lt-LT"/>
            <a:t> EUROPOS PARLAMENTO IR TARYBOS REGLAMENTAS (ES) Nr. 952/2013 kuriuo nustatomas Sąjungos muitinės kodeksas 6 str.</a:t>
          </a:r>
          <a:endParaRPr lang="en-US"/>
        </a:p>
      </dgm:t>
    </dgm:pt>
    <dgm:pt modelId="{C6F86C7F-95E9-409E-8FF7-D0A19D1E51B1}" type="parTrans" cxnId="{DAB75A4F-6A4B-4151-AF15-437A23673602}">
      <dgm:prSet/>
      <dgm:spPr/>
      <dgm:t>
        <a:bodyPr/>
        <a:lstStyle/>
        <a:p>
          <a:endParaRPr lang="en-US"/>
        </a:p>
      </dgm:t>
    </dgm:pt>
    <dgm:pt modelId="{297105A3-9176-454D-A351-F48DEB66E3E3}" type="sibTrans" cxnId="{DAB75A4F-6A4B-4151-AF15-437A23673602}">
      <dgm:prSet/>
      <dgm:spPr/>
      <dgm:t>
        <a:bodyPr/>
        <a:lstStyle/>
        <a:p>
          <a:endParaRPr lang="en-US"/>
        </a:p>
      </dgm:t>
    </dgm:pt>
    <dgm:pt modelId="{E98847E2-65F0-438E-9712-A57D4CE42BBE}">
      <dgm:prSet/>
      <dgm:spPr/>
      <dgm:t>
        <a:bodyPr/>
        <a:lstStyle/>
        <a:p>
          <a:r>
            <a:rPr lang="lt-LT"/>
            <a:t>2. 2015 m. liepos 28 d. KOMISIJOS DELEGUOTASIS REGLAMENTAS (ES) 2015/2446 kuriuo Europos Parlamento ir Tarybos reglamentas (ES) Nr. 952/2013 papildomas išsamiomis taisyklėmis, kuriomis patikslinamos kai kurios Sąjungos muitinės kodekso nuostatos 4 str;</a:t>
          </a:r>
          <a:endParaRPr lang="en-US"/>
        </a:p>
      </dgm:t>
    </dgm:pt>
    <dgm:pt modelId="{7CA74628-3AF9-4CDF-A398-990A45A79591}" type="parTrans" cxnId="{27945AC2-24B6-4B3C-974E-F02F95593373}">
      <dgm:prSet/>
      <dgm:spPr/>
      <dgm:t>
        <a:bodyPr/>
        <a:lstStyle/>
        <a:p>
          <a:endParaRPr lang="en-US"/>
        </a:p>
      </dgm:t>
    </dgm:pt>
    <dgm:pt modelId="{63B465A9-E7DE-4F28-A3AF-542739E0EDEC}" type="sibTrans" cxnId="{27945AC2-24B6-4B3C-974E-F02F95593373}">
      <dgm:prSet/>
      <dgm:spPr/>
      <dgm:t>
        <a:bodyPr/>
        <a:lstStyle/>
        <a:p>
          <a:endParaRPr lang="en-US"/>
        </a:p>
      </dgm:t>
    </dgm:pt>
    <dgm:pt modelId="{4BB8F811-E0F8-4A75-8C7D-D9A79C34C42E}">
      <dgm:prSet/>
      <dgm:spPr/>
      <dgm:t>
        <a:bodyPr/>
        <a:lstStyle/>
        <a:p>
          <a:r>
            <a:rPr lang="lt-LT"/>
            <a:t>3. 2023 m. gruodžio 15 d. KOMISIJOS ĮGYVENDINIMO SPRENDIMAS (ES) 2023/2879 kuriuo nustatoma darbo programa, susijusi su Sąjungos muitinės kodekse numatytų elektroninių sistemų kūrimu ir diegimu II priedo 9 p.(2 komponentas);</a:t>
          </a:r>
          <a:endParaRPr lang="en-US"/>
        </a:p>
      </dgm:t>
    </dgm:pt>
    <dgm:pt modelId="{96C5177F-F50D-4C96-9F41-6B1F2E04BD75}" type="parTrans" cxnId="{1E62991C-76A1-4A7D-AD30-42FDBF1C5B33}">
      <dgm:prSet/>
      <dgm:spPr/>
      <dgm:t>
        <a:bodyPr/>
        <a:lstStyle/>
        <a:p>
          <a:endParaRPr lang="en-US"/>
        </a:p>
      </dgm:t>
    </dgm:pt>
    <dgm:pt modelId="{9A8B5DC4-C50E-46EA-8647-88DBB45B5D87}" type="sibTrans" cxnId="{1E62991C-76A1-4A7D-AD30-42FDBF1C5B33}">
      <dgm:prSet/>
      <dgm:spPr/>
      <dgm:t>
        <a:bodyPr/>
        <a:lstStyle/>
        <a:p>
          <a:endParaRPr lang="en-US"/>
        </a:p>
      </dgm:t>
    </dgm:pt>
    <dgm:pt modelId="{22E88BD0-CC0A-439A-A46C-95DD07BC50B5}" type="pres">
      <dgm:prSet presAssocID="{3545FD68-8DFA-4665-AB47-AD63051FDA92}" presName="Name0" presStyleCnt="0">
        <dgm:presLayoutVars>
          <dgm:dir/>
          <dgm:resizeHandles/>
        </dgm:presLayoutVars>
      </dgm:prSet>
      <dgm:spPr/>
    </dgm:pt>
    <dgm:pt modelId="{A42BC19A-EFC2-4B8B-B137-6B4CB4B6B68F}" type="pres">
      <dgm:prSet presAssocID="{795FB9E6-042F-4D53-B41C-B9F5F1940255}" presName="compNode" presStyleCnt="0"/>
      <dgm:spPr/>
    </dgm:pt>
    <dgm:pt modelId="{D049033F-4F1B-4AAA-B3EE-32FDB711E083}" type="pres">
      <dgm:prSet presAssocID="{795FB9E6-042F-4D53-B41C-B9F5F1940255}" presName="dummyConnPt" presStyleCnt="0"/>
      <dgm:spPr/>
    </dgm:pt>
    <dgm:pt modelId="{9CD84A46-9BD0-487D-8C6E-867121CD2C33}" type="pres">
      <dgm:prSet presAssocID="{795FB9E6-042F-4D53-B41C-B9F5F1940255}" presName="node" presStyleLbl="node1" presStyleIdx="0" presStyleCnt="3">
        <dgm:presLayoutVars>
          <dgm:bulletEnabled val="1"/>
        </dgm:presLayoutVars>
      </dgm:prSet>
      <dgm:spPr/>
    </dgm:pt>
    <dgm:pt modelId="{C32ACEA7-EC53-48C0-BC22-1D3A55958713}" type="pres">
      <dgm:prSet presAssocID="{297105A3-9176-454D-A351-F48DEB66E3E3}" presName="sibTrans" presStyleLbl="bgSibTrans2D1" presStyleIdx="0" presStyleCnt="2"/>
      <dgm:spPr/>
    </dgm:pt>
    <dgm:pt modelId="{984AFE8F-A881-4D06-B46E-9C2C52CAD16D}" type="pres">
      <dgm:prSet presAssocID="{E98847E2-65F0-438E-9712-A57D4CE42BBE}" presName="compNode" presStyleCnt="0"/>
      <dgm:spPr/>
    </dgm:pt>
    <dgm:pt modelId="{ABAC7FCE-BD7B-419A-AF21-BA1C4C079ADF}" type="pres">
      <dgm:prSet presAssocID="{E98847E2-65F0-438E-9712-A57D4CE42BBE}" presName="dummyConnPt" presStyleCnt="0"/>
      <dgm:spPr/>
    </dgm:pt>
    <dgm:pt modelId="{EDB8F55E-FF36-41EE-876F-9C34F321348F}" type="pres">
      <dgm:prSet presAssocID="{E98847E2-65F0-438E-9712-A57D4CE42BBE}" presName="node" presStyleLbl="node1" presStyleIdx="1" presStyleCnt="3">
        <dgm:presLayoutVars>
          <dgm:bulletEnabled val="1"/>
        </dgm:presLayoutVars>
      </dgm:prSet>
      <dgm:spPr/>
    </dgm:pt>
    <dgm:pt modelId="{C2E1E193-AB2B-4DBA-A1AE-84EDF12E6EB4}" type="pres">
      <dgm:prSet presAssocID="{63B465A9-E7DE-4F28-A3AF-542739E0EDEC}" presName="sibTrans" presStyleLbl="bgSibTrans2D1" presStyleIdx="1" presStyleCnt="2"/>
      <dgm:spPr/>
    </dgm:pt>
    <dgm:pt modelId="{6F5370E8-BD4D-4023-B7D0-E4CB5FB3B8CF}" type="pres">
      <dgm:prSet presAssocID="{4BB8F811-E0F8-4A75-8C7D-D9A79C34C42E}" presName="compNode" presStyleCnt="0"/>
      <dgm:spPr/>
    </dgm:pt>
    <dgm:pt modelId="{834517B1-6F61-4888-9F10-43BD38007187}" type="pres">
      <dgm:prSet presAssocID="{4BB8F811-E0F8-4A75-8C7D-D9A79C34C42E}" presName="dummyConnPt" presStyleCnt="0"/>
      <dgm:spPr/>
    </dgm:pt>
    <dgm:pt modelId="{88ED8448-F3E8-4D7B-9790-60A27504592F}" type="pres">
      <dgm:prSet presAssocID="{4BB8F811-E0F8-4A75-8C7D-D9A79C34C42E}" presName="node" presStyleLbl="node1" presStyleIdx="2" presStyleCnt="3">
        <dgm:presLayoutVars>
          <dgm:bulletEnabled val="1"/>
        </dgm:presLayoutVars>
      </dgm:prSet>
      <dgm:spPr/>
    </dgm:pt>
  </dgm:ptLst>
  <dgm:cxnLst>
    <dgm:cxn modelId="{46812C0D-45C4-443A-91BA-A4390493FC73}" type="presOf" srcId="{E98847E2-65F0-438E-9712-A57D4CE42BBE}" destId="{EDB8F55E-FF36-41EE-876F-9C34F321348F}" srcOrd="0" destOrd="0" presId="urn:microsoft.com/office/officeart/2005/8/layout/bProcess4"/>
    <dgm:cxn modelId="{1E62991C-76A1-4A7D-AD30-42FDBF1C5B33}" srcId="{3545FD68-8DFA-4665-AB47-AD63051FDA92}" destId="{4BB8F811-E0F8-4A75-8C7D-D9A79C34C42E}" srcOrd="2" destOrd="0" parTransId="{96C5177F-F50D-4C96-9F41-6B1F2E04BD75}" sibTransId="{9A8B5DC4-C50E-46EA-8647-88DBB45B5D87}"/>
    <dgm:cxn modelId="{A06AA027-2FDD-40CC-8B65-8FB5959FCF6E}" type="presOf" srcId="{4BB8F811-E0F8-4A75-8C7D-D9A79C34C42E}" destId="{88ED8448-F3E8-4D7B-9790-60A27504592F}" srcOrd="0" destOrd="0" presId="urn:microsoft.com/office/officeart/2005/8/layout/bProcess4"/>
    <dgm:cxn modelId="{1CFB7D3A-D3D7-4E70-B326-A736731D89E5}" type="presOf" srcId="{795FB9E6-042F-4D53-B41C-B9F5F1940255}" destId="{9CD84A46-9BD0-487D-8C6E-867121CD2C33}" srcOrd="0" destOrd="0" presId="urn:microsoft.com/office/officeart/2005/8/layout/bProcess4"/>
    <dgm:cxn modelId="{2F44A16A-1357-4DD3-A54C-169AB8846D31}" type="presOf" srcId="{63B465A9-E7DE-4F28-A3AF-542739E0EDEC}" destId="{C2E1E193-AB2B-4DBA-A1AE-84EDF12E6EB4}" srcOrd="0" destOrd="0" presId="urn:microsoft.com/office/officeart/2005/8/layout/bProcess4"/>
    <dgm:cxn modelId="{DAB75A4F-6A4B-4151-AF15-437A23673602}" srcId="{3545FD68-8DFA-4665-AB47-AD63051FDA92}" destId="{795FB9E6-042F-4D53-B41C-B9F5F1940255}" srcOrd="0" destOrd="0" parTransId="{C6F86C7F-95E9-409E-8FF7-D0A19D1E51B1}" sibTransId="{297105A3-9176-454D-A351-F48DEB66E3E3}"/>
    <dgm:cxn modelId="{868B828D-E142-4E8A-BD08-DF4B8D9AB3BA}" type="presOf" srcId="{297105A3-9176-454D-A351-F48DEB66E3E3}" destId="{C32ACEA7-EC53-48C0-BC22-1D3A55958713}" srcOrd="0" destOrd="0" presId="urn:microsoft.com/office/officeart/2005/8/layout/bProcess4"/>
    <dgm:cxn modelId="{27945AC2-24B6-4B3C-974E-F02F95593373}" srcId="{3545FD68-8DFA-4665-AB47-AD63051FDA92}" destId="{E98847E2-65F0-438E-9712-A57D4CE42BBE}" srcOrd="1" destOrd="0" parTransId="{7CA74628-3AF9-4CDF-A398-990A45A79591}" sibTransId="{63B465A9-E7DE-4F28-A3AF-542739E0EDEC}"/>
    <dgm:cxn modelId="{9C5E93C7-7326-4289-8C14-414682DF32FF}" type="presOf" srcId="{3545FD68-8DFA-4665-AB47-AD63051FDA92}" destId="{22E88BD0-CC0A-439A-A46C-95DD07BC50B5}" srcOrd="0" destOrd="0" presId="urn:microsoft.com/office/officeart/2005/8/layout/bProcess4"/>
    <dgm:cxn modelId="{69C5181F-F8A2-45C4-8E54-F79721A1929B}" type="presParOf" srcId="{22E88BD0-CC0A-439A-A46C-95DD07BC50B5}" destId="{A42BC19A-EFC2-4B8B-B137-6B4CB4B6B68F}" srcOrd="0" destOrd="0" presId="urn:microsoft.com/office/officeart/2005/8/layout/bProcess4"/>
    <dgm:cxn modelId="{CAE52DAC-AEC3-40A6-9BE3-7909153E590B}" type="presParOf" srcId="{A42BC19A-EFC2-4B8B-B137-6B4CB4B6B68F}" destId="{D049033F-4F1B-4AAA-B3EE-32FDB711E083}" srcOrd="0" destOrd="0" presId="urn:microsoft.com/office/officeart/2005/8/layout/bProcess4"/>
    <dgm:cxn modelId="{02D4A1DE-B2BA-44F4-8A18-84EE8E60FA8D}" type="presParOf" srcId="{A42BC19A-EFC2-4B8B-B137-6B4CB4B6B68F}" destId="{9CD84A46-9BD0-487D-8C6E-867121CD2C33}" srcOrd="1" destOrd="0" presId="urn:microsoft.com/office/officeart/2005/8/layout/bProcess4"/>
    <dgm:cxn modelId="{221F2D71-A629-4881-8B52-449B002CD6C1}" type="presParOf" srcId="{22E88BD0-CC0A-439A-A46C-95DD07BC50B5}" destId="{C32ACEA7-EC53-48C0-BC22-1D3A55958713}" srcOrd="1" destOrd="0" presId="urn:microsoft.com/office/officeart/2005/8/layout/bProcess4"/>
    <dgm:cxn modelId="{1F616B43-BB9C-4036-92B8-04F9422EABB3}" type="presParOf" srcId="{22E88BD0-CC0A-439A-A46C-95DD07BC50B5}" destId="{984AFE8F-A881-4D06-B46E-9C2C52CAD16D}" srcOrd="2" destOrd="0" presId="urn:microsoft.com/office/officeart/2005/8/layout/bProcess4"/>
    <dgm:cxn modelId="{85AF176C-52D2-4CD8-9F58-DC4E725DAE2E}" type="presParOf" srcId="{984AFE8F-A881-4D06-B46E-9C2C52CAD16D}" destId="{ABAC7FCE-BD7B-419A-AF21-BA1C4C079ADF}" srcOrd="0" destOrd="0" presId="urn:microsoft.com/office/officeart/2005/8/layout/bProcess4"/>
    <dgm:cxn modelId="{0070441B-9B92-45D1-8645-52B2725B92B5}" type="presParOf" srcId="{984AFE8F-A881-4D06-B46E-9C2C52CAD16D}" destId="{EDB8F55E-FF36-41EE-876F-9C34F321348F}" srcOrd="1" destOrd="0" presId="urn:microsoft.com/office/officeart/2005/8/layout/bProcess4"/>
    <dgm:cxn modelId="{AB42738D-DBDA-465C-ABF1-14778EFCCABD}" type="presParOf" srcId="{22E88BD0-CC0A-439A-A46C-95DD07BC50B5}" destId="{C2E1E193-AB2B-4DBA-A1AE-84EDF12E6EB4}" srcOrd="3" destOrd="0" presId="urn:microsoft.com/office/officeart/2005/8/layout/bProcess4"/>
    <dgm:cxn modelId="{A947996A-32B6-4825-B640-0E6880497DBB}" type="presParOf" srcId="{22E88BD0-CC0A-439A-A46C-95DD07BC50B5}" destId="{6F5370E8-BD4D-4023-B7D0-E4CB5FB3B8CF}" srcOrd="4" destOrd="0" presId="urn:microsoft.com/office/officeart/2005/8/layout/bProcess4"/>
    <dgm:cxn modelId="{59B795D6-6C60-4691-B4E9-855D206F67AF}" type="presParOf" srcId="{6F5370E8-BD4D-4023-B7D0-E4CB5FB3B8CF}" destId="{834517B1-6F61-4888-9F10-43BD38007187}" srcOrd="0" destOrd="0" presId="urn:microsoft.com/office/officeart/2005/8/layout/bProcess4"/>
    <dgm:cxn modelId="{F769FD18-6EBD-46DF-8C43-84CE9B167228}" type="presParOf" srcId="{6F5370E8-BD4D-4023-B7D0-E4CB5FB3B8CF}" destId="{88ED8448-F3E8-4D7B-9790-60A27504592F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A86EB6-56B9-46A8-9522-F05E56C20D33}" type="doc">
      <dgm:prSet loTypeId="urn:microsoft.com/office/officeart/2005/8/layout/hierarchy1" loCatId="hierarchy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01CF670F-4EF5-4DDB-BB97-52DD36D1A676}">
      <dgm:prSet/>
      <dgm:spPr/>
      <dgm:t>
        <a:bodyPr/>
        <a:lstStyle/>
        <a:p>
          <a:r>
            <a:rPr lang="lt-LT"/>
            <a:t>ICS2 Duomenų rinkiniai, susiję su ENS deklaracijos duomenimis:</a:t>
          </a:r>
          <a:endParaRPr lang="en-US"/>
        </a:p>
      </dgm:t>
    </dgm:pt>
    <dgm:pt modelId="{12F9FC67-99B4-423D-90A7-3038C9897AAE}" type="parTrans" cxnId="{F82D0C1A-D017-4F39-AC6F-599965599FDE}">
      <dgm:prSet/>
      <dgm:spPr/>
      <dgm:t>
        <a:bodyPr/>
        <a:lstStyle/>
        <a:p>
          <a:endParaRPr lang="en-US"/>
        </a:p>
      </dgm:t>
    </dgm:pt>
    <dgm:pt modelId="{2381C247-A31F-497E-8A3A-905ACB0A667B}" type="sibTrans" cxnId="{F82D0C1A-D017-4F39-AC6F-599965599FDE}">
      <dgm:prSet/>
      <dgm:spPr/>
      <dgm:t>
        <a:bodyPr/>
        <a:lstStyle/>
        <a:p>
          <a:endParaRPr lang="en-US"/>
        </a:p>
      </dgm:t>
    </dgm:pt>
    <dgm:pt modelId="{F8EA87C1-F520-4982-85AB-EF6D625302D5}">
      <dgm:prSet/>
      <dgm:spPr/>
      <dgm:t>
        <a:bodyPr/>
        <a:lstStyle/>
        <a:p>
          <a:r>
            <a:rPr lang="lt-LT"/>
            <a:t>F50: Įvežimo bendroji deklaracija - Kelių transporto rūšis.</a:t>
          </a:r>
          <a:endParaRPr lang="en-US"/>
        </a:p>
      </dgm:t>
    </dgm:pt>
    <dgm:pt modelId="{E37026EC-29E9-4505-84A8-CF9873C6A949}" type="parTrans" cxnId="{BEBCD2D2-F920-4A77-9925-7D3789FFBCFF}">
      <dgm:prSet/>
      <dgm:spPr/>
      <dgm:t>
        <a:bodyPr/>
        <a:lstStyle/>
        <a:p>
          <a:endParaRPr lang="en-US"/>
        </a:p>
      </dgm:t>
    </dgm:pt>
    <dgm:pt modelId="{397CD5D0-E5E1-47F0-A051-F17BE0AC9E19}" type="sibTrans" cxnId="{BEBCD2D2-F920-4A77-9925-7D3789FFBCFF}">
      <dgm:prSet/>
      <dgm:spPr/>
      <dgm:t>
        <a:bodyPr/>
        <a:lstStyle/>
        <a:p>
          <a:endParaRPr lang="en-US"/>
        </a:p>
      </dgm:t>
    </dgm:pt>
    <dgm:pt modelId="{E752D5CB-D026-4EB0-855B-503210B18ED9}">
      <dgm:prSet/>
      <dgm:spPr/>
      <dgm:t>
        <a:bodyPr/>
        <a:lstStyle/>
        <a:p>
          <a:r>
            <a:rPr lang="lt-LT"/>
            <a:t>F51: Įvežimo bendroji deklaracija - Geležinkelių transportas.</a:t>
          </a:r>
          <a:endParaRPr lang="en-US"/>
        </a:p>
      </dgm:t>
    </dgm:pt>
    <dgm:pt modelId="{A48309C1-DD8D-48D1-8486-F621A7A2EE01}" type="parTrans" cxnId="{313D3DBD-F78B-4B9C-B15C-3F559EB6E0CA}">
      <dgm:prSet/>
      <dgm:spPr/>
      <dgm:t>
        <a:bodyPr/>
        <a:lstStyle/>
        <a:p>
          <a:endParaRPr lang="en-US"/>
        </a:p>
      </dgm:t>
    </dgm:pt>
    <dgm:pt modelId="{32AA2E12-B733-49F9-B572-5E5E3AE4AAD9}" type="sibTrans" cxnId="{313D3DBD-F78B-4B9C-B15C-3F559EB6E0CA}">
      <dgm:prSet/>
      <dgm:spPr/>
      <dgm:t>
        <a:bodyPr/>
        <a:lstStyle/>
        <a:p>
          <a:endParaRPr lang="en-US"/>
        </a:p>
      </dgm:t>
    </dgm:pt>
    <dgm:pt modelId="{F63A67DB-1F2B-4212-A770-4E1D8EA6EB0E}" type="pres">
      <dgm:prSet presAssocID="{85A86EB6-56B9-46A8-9522-F05E56C20D3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8467D7F-2A81-486C-86EC-4D435514561D}" type="pres">
      <dgm:prSet presAssocID="{01CF670F-4EF5-4DDB-BB97-52DD36D1A676}" presName="hierRoot1" presStyleCnt="0"/>
      <dgm:spPr/>
    </dgm:pt>
    <dgm:pt modelId="{E456A260-1A39-420E-A5EE-5B8D5F3A0450}" type="pres">
      <dgm:prSet presAssocID="{01CF670F-4EF5-4DDB-BB97-52DD36D1A676}" presName="composite" presStyleCnt="0"/>
      <dgm:spPr/>
    </dgm:pt>
    <dgm:pt modelId="{58C7F892-6F03-490B-A61F-38703F1456A2}" type="pres">
      <dgm:prSet presAssocID="{01CF670F-4EF5-4DDB-BB97-52DD36D1A676}" presName="background" presStyleLbl="node0" presStyleIdx="0" presStyleCnt="3"/>
      <dgm:spPr/>
    </dgm:pt>
    <dgm:pt modelId="{09AE6FDB-4229-4E84-8276-7E343BD3B3B6}" type="pres">
      <dgm:prSet presAssocID="{01CF670F-4EF5-4DDB-BB97-52DD36D1A676}" presName="text" presStyleLbl="fgAcc0" presStyleIdx="0" presStyleCnt="3">
        <dgm:presLayoutVars>
          <dgm:chPref val="3"/>
        </dgm:presLayoutVars>
      </dgm:prSet>
      <dgm:spPr/>
    </dgm:pt>
    <dgm:pt modelId="{714058E1-8657-438A-A8F4-9E9A5A17BE29}" type="pres">
      <dgm:prSet presAssocID="{01CF670F-4EF5-4DDB-BB97-52DD36D1A676}" presName="hierChild2" presStyleCnt="0"/>
      <dgm:spPr/>
    </dgm:pt>
    <dgm:pt modelId="{2AE2F721-F76F-4006-8918-EC4147AABC66}" type="pres">
      <dgm:prSet presAssocID="{F8EA87C1-F520-4982-85AB-EF6D625302D5}" presName="hierRoot1" presStyleCnt="0"/>
      <dgm:spPr/>
    </dgm:pt>
    <dgm:pt modelId="{7FD51710-ECFA-4ED6-B5B1-F5991A76A2A9}" type="pres">
      <dgm:prSet presAssocID="{F8EA87C1-F520-4982-85AB-EF6D625302D5}" presName="composite" presStyleCnt="0"/>
      <dgm:spPr/>
    </dgm:pt>
    <dgm:pt modelId="{75AE18FA-AB51-4E49-A38A-36293CA9046A}" type="pres">
      <dgm:prSet presAssocID="{F8EA87C1-F520-4982-85AB-EF6D625302D5}" presName="background" presStyleLbl="node0" presStyleIdx="1" presStyleCnt="3"/>
      <dgm:spPr/>
    </dgm:pt>
    <dgm:pt modelId="{E6C7C677-C095-4105-A297-403789211E9F}" type="pres">
      <dgm:prSet presAssocID="{F8EA87C1-F520-4982-85AB-EF6D625302D5}" presName="text" presStyleLbl="fgAcc0" presStyleIdx="1" presStyleCnt="3">
        <dgm:presLayoutVars>
          <dgm:chPref val="3"/>
        </dgm:presLayoutVars>
      </dgm:prSet>
      <dgm:spPr/>
    </dgm:pt>
    <dgm:pt modelId="{5CB29CAF-D8A0-4C17-B4D7-D5B8FE44666C}" type="pres">
      <dgm:prSet presAssocID="{F8EA87C1-F520-4982-85AB-EF6D625302D5}" presName="hierChild2" presStyleCnt="0"/>
      <dgm:spPr/>
    </dgm:pt>
    <dgm:pt modelId="{B09E8D97-E920-46CC-9A9E-19ADEE55C74C}" type="pres">
      <dgm:prSet presAssocID="{E752D5CB-D026-4EB0-855B-503210B18ED9}" presName="hierRoot1" presStyleCnt="0"/>
      <dgm:spPr/>
    </dgm:pt>
    <dgm:pt modelId="{FD2E9AC3-5C46-4B0E-BD2B-4A0609D8AC63}" type="pres">
      <dgm:prSet presAssocID="{E752D5CB-D026-4EB0-855B-503210B18ED9}" presName="composite" presStyleCnt="0"/>
      <dgm:spPr/>
    </dgm:pt>
    <dgm:pt modelId="{888C211B-B801-4895-A01F-4CB6F0732634}" type="pres">
      <dgm:prSet presAssocID="{E752D5CB-D026-4EB0-855B-503210B18ED9}" presName="background" presStyleLbl="node0" presStyleIdx="2" presStyleCnt="3"/>
      <dgm:spPr/>
    </dgm:pt>
    <dgm:pt modelId="{42C5A929-D2CA-4EE8-AC15-FFBDB058281D}" type="pres">
      <dgm:prSet presAssocID="{E752D5CB-D026-4EB0-855B-503210B18ED9}" presName="text" presStyleLbl="fgAcc0" presStyleIdx="2" presStyleCnt="3">
        <dgm:presLayoutVars>
          <dgm:chPref val="3"/>
        </dgm:presLayoutVars>
      </dgm:prSet>
      <dgm:spPr/>
    </dgm:pt>
    <dgm:pt modelId="{C3A8E3B1-24A3-4F69-85F8-6E2DC3DBED55}" type="pres">
      <dgm:prSet presAssocID="{E752D5CB-D026-4EB0-855B-503210B18ED9}" presName="hierChild2" presStyleCnt="0"/>
      <dgm:spPr/>
    </dgm:pt>
  </dgm:ptLst>
  <dgm:cxnLst>
    <dgm:cxn modelId="{F82D0C1A-D017-4F39-AC6F-599965599FDE}" srcId="{85A86EB6-56B9-46A8-9522-F05E56C20D33}" destId="{01CF670F-4EF5-4DDB-BB97-52DD36D1A676}" srcOrd="0" destOrd="0" parTransId="{12F9FC67-99B4-423D-90A7-3038C9897AAE}" sibTransId="{2381C247-A31F-497E-8A3A-905ACB0A667B}"/>
    <dgm:cxn modelId="{40CFD132-5A66-42D1-8668-5069127041BC}" type="presOf" srcId="{F8EA87C1-F520-4982-85AB-EF6D625302D5}" destId="{E6C7C677-C095-4105-A297-403789211E9F}" srcOrd="0" destOrd="0" presId="urn:microsoft.com/office/officeart/2005/8/layout/hierarchy1"/>
    <dgm:cxn modelId="{D6A81B58-812C-4954-A66B-ADBFAD405244}" type="presOf" srcId="{85A86EB6-56B9-46A8-9522-F05E56C20D33}" destId="{F63A67DB-1F2B-4212-A770-4E1D8EA6EB0E}" srcOrd="0" destOrd="0" presId="urn:microsoft.com/office/officeart/2005/8/layout/hierarchy1"/>
    <dgm:cxn modelId="{49EBF794-3D1F-4B54-8C63-E4A86D6EC125}" type="presOf" srcId="{01CF670F-4EF5-4DDB-BB97-52DD36D1A676}" destId="{09AE6FDB-4229-4E84-8276-7E343BD3B3B6}" srcOrd="0" destOrd="0" presId="urn:microsoft.com/office/officeart/2005/8/layout/hierarchy1"/>
    <dgm:cxn modelId="{313D3DBD-F78B-4B9C-B15C-3F559EB6E0CA}" srcId="{85A86EB6-56B9-46A8-9522-F05E56C20D33}" destId="{E752D5CB-D026-4EB0-855B-503210B18ED9}" srcOrd="2" destOrd="0" parTransId="{A48309C1-DD8D-48D1-8486-F621A7A2EE01}" sibTransId="{32AA2E12-B733-49F9-B572-5E5E3AE4AAD9}"/>
    <dgm:cxn modelId="{BEBCD2D2-F920-4A77-9925-7D3789FFBCFF}" srcId="{85A86EB6-56B9-46A8-9522-F05E56C20D33}" destId="{F8EA87C1-F520-4982-85AB-EF6D625302D5}" srcOrd="1" destOrd="0" parTransId="{E37026EC-29E9-4505-84A8-CF9873C6A949}" sibTransId="{397CD5D0-E5E1-47F0-A051-F17BE0AC9E19}"/>
    <dgm:cxn modelId="{4D7913D3-3AD6-439B-BCE5-8C9510B73478}" type="presOf" srcId="{E752D5CB-D026-4EB0-855B-503210B18ED9}" destId="{42C5A929-D2CA-4EE8-AC15-FFBDB058281D}" srcOrd="0" destOrd="0" presId="urn:microsoft.com/office/officeart/2005/8/layout/hierarchy1"/>
    <dgm:cxn modelId="{1BA09D3F-1915-48E5-98C5-69975CE47ADA}" type="presParOf" srcId="{F63A67DB-1F2B-4212-A770-4E1D8EA6EB0E}" destId="{18467D7F-2A81-486C-86EC-4D435514561D}" srcOrd="0" destOrd="0" presId="urn:microsoft.com/office/officeart/2005/8/layout/hierarchy1"/>
    <dgm:cxn modelId="{F66BB7CE-C592-4DA7-8876-46F08E31431A}" type="presParOf" srcId="{18467D7F-2A81-486C-86EC-4D435514561D}" destId="{E456A260-1A39-420E-A5EE-5B8D5F3A0450}" srcOrd="0" destOrd="0" presId="urn:microsoft.com/office/officeart/2005/8/layout/hierarchy1"/>
    <dgm:cxn modelId="{9EC28393-3677-4D60-8706-00AF556146D2}" type="presParOf" srcId="{E456A260-1A39-420E-A5EE-5B8D5F3A0450}" destId="{58C7F892-6F03-490B-A61F-38703F1456A2}" srcOrd="0" destOrd="0" presId="urn:microsoft.com/office/officeart/2005/8/layout/hierarchy1"/>
    <dgm:cxn modelId="{0FD0F228-9224-4A3C-8878-AC0EC658E03D}" type="presParOf" srcId="{E456A260-1A39-420E-A5EE-5B8D5F3A0450}" destId="{09AE6FDB-4229-4E84-8276-7E343BD3B3B6}" srcOrd="1" destOrd="0" presId="urn:microsoft.com/office/officeart/2005/8/layout/hierarchy1"/>
    <dgm:cxn modelId="{A77E3EE3-3066-4A6F-A7DA-2656DAAC05BD}" type="presParOf" srcId="{18467D7F-2A81-486C-86EC-4D435514561D}" destId="{714058E1-8657-438A-A8F4-9E9A5A17BE29}" srcOrd="1" destOrd="0" presId="urn:microsoft.com/office/officeart/2005/8/layout/hierarchy1"/>
    <dgm:cxn modelId="{EC7F606E-A463-44DD-B167-6ADCA744C390}" type="presParOf" srcId="{F63A67DB-1F2B-4212-A770-4E1D8EA6EB0E}" destId="{2AE2F721-F76F-4006-8918-EC4147AABC66}" srcOrd="1" destOrd="0" presId="urn:microsoft.com/office/officeart/2005/8/layout/hierarchy1"/>
    <dgm:cxn modelId="{5252ACFD-3568-466A-B0EB-7D4B5DA70C7C}" type="presParOf" srcId="{2AE2F721-F76F-4006-8918-EC4147AABC66}" destId="{7FD51710-ECFA-4ED6-B5B1-F5991A76A2A9}" srcOrd="0" destOrd="0" presId="urn:microsoft.com/office/officeart/2005/8/layout/hierarchy1"/>
    <dgm:cxn modelId="{F6918490-AD63-4F72-B867-EF94828D0E6E}" type="presParOf" srcId="{7FD51710-ECFA-4ED6-B5B1-F5991A76A2A9}" destId="{75AE18FA-AB51-4E49-A38A-36293CA9046A}" srcOrd="0" destOrd="0" presId="urn:microsoft.com/office/officeart/2005/8/layout/hierarchy1"/>
    <dgm:cxn modelId="{D7E01680-4835-4AA8-9644-E447FA89A40D}" type="presParOf" srcId="{7FD51710-ECFA-4ED6-B5B1-F5991A76A2A9}" destId="{E6C7C677-C095-4105-A297-403789211E9F}" srcOrd="1" destOrd="0" presId="urn:microsoft.com/office/officeart/2005/8/layout/hierarchy1"/>
    <dgm:cxn modelId="{501A7B8E-DBED-4121-BCB0-10ADBF316AC2}" type="presParOf" srcId="{2AE2F721-F76F-4006-8918-EC4147AABC66}" destId="{5CB29CAF-D8A0-4C17-B4D7-D5B8FE44666C}" srcOrd="1" destOrd="0" presId="urn:microsoft.com/office/officeart/2005/8/layout/hierarchy1"/>
    <dgm:cxn modelId="{CBB3EEE8-FAD7-49DB-8762-AE8C968FB34C}" type="presParOf" srcId="{F63A67DB-1F2B-4212-A770-4E1D8EA6EB0E}" destId="{B09E8D97-E920-46CC-9A9E-19ADEE55C74C}" srcOrd="2" destOrd="0" presId="urn:microsoft.com/office/officeart/2005/8/layout/hierarchy1"/>
    <dgm:cxn modelId="{19CFCF10-6B45-4BC6-81F8-521AA1071EAC}" type="presParOf" srcId="{B09E8D97-E920-46CC-9A9E-19ADEE55C74C}" destId="{FD2E9AC3-5C46-4B0E-BD2B-4A0609D8AC63}" srcOrd="0" destOrd="0" presId="urn:microsoft.com/office/officeart/2005/8/layout/hierarchy1"/>
    <dgm:cxn modelId="{6946BC85-DA28-4A21-BA3A-ACB81CD0CCCC}" type="presParOf" srcId="{FD2E9AC3-5C46-4B0E-BD2B-4A0609D8AC63}" destId="{888C211B-B801-4895-A01F-4CB6F0732634}" srcOrd="0" destOrd="0" presId="urn:microsoft.com/office/officeart/2005/8/layout/hierarchy1"/>
    <dgm:cxn modelId="{8EE92620-5824-4C67-87DF-EBB9B9B99494}" type="presParOf" srcId="{FD2E9AC3-5C46-4B0E-BD2B-4A0609D8AC63}" destId="{42C5A929-D2CA-4EE8-AC15-FFBDB058281D}" srcOrd="1" destOrd="0" presId="urn:microsoft.com/office/officeart/2005/8/layout/hierarchy1"/>
    <dgm:cxn modelId="{06C08F9D-B57B-4072-83E5-140FD1044B30}" type="presParOf" srcId="{B09E8D97-E920-46CC-9A9E-19ADEE55C74C}" destId="{C3A8E3B1-24A3-4F69-85F8-6E2DC3DBED5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400E80-F21B-4066-999F-47A54C5E8371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55E175AC-78C3-4BF8-A54A-1B25CE11FAFB}">
      <dgm:prSet/>
      <dgm:spPr/>
      <dgm:t>
        <a:bodyPr/>
        <a:lstStyle/>
        <a:p>
          <a:r>
            <a:rPr lang="lt-LT"/>
            <a:t>NA </a:t>
          </a:r>
          <a:r>
            <a:rPr lang="en-US"/>
            <a:t>Opt-Out </a:t>
          </a:r>
          <a:r>
            <a:rPr lang="lt-LT"/>
            <a:t>iš verslininkų perspektyvos</a:t>
          </a:r>
          <a:endParaRPr lang="en-US"/>
        </a:p>
      </dgm:t>
    </dgm:pt>
    <dgm:pt modelId="{34F18179-4267-45A9-8913-ABF163D1BBE1}" type="parTrans" cxnId="{50A35177-104D-41CD-AB44-9E7867F7A931}">
      <dgm:prSet/>
      <dgm:spPr/>
      <dgm:t>
        <a:bodyPr/>
        <a:lstStyle/>
        <a:p>
          <a:endParaRPr lang="en-US"/>
        </a:p>
      </dgm:t>
    </dgm:pt>
    <dgm:pt modelId="{0DA44E4E-8B12-441C-9AED-2D9110438B8F}" type="sibTrans" cxnId="{50A35177-104D-41CD-AB44-9E7867F7A931}">
      <dgm:prSet/>
      <dgm:spPr/>
      <dgm:t>
        <a:bodyPr/>
        <a:lstStyle/>
        <a:p>
          <a:endParaRPr lang="en-US"/>
        </a:p>
      </dgm:t>
    </dgm:pt>
    <dgm:pt modelId="{E64B1AB5-C446-4EEF-B564-FA195019A379}">
      <dgm:prSet/>
      <dgm:spPr/>
      <dgm:t>
        <a:bodyPr/>
        <a:lstStyle/>
        <a:p>
          <a:r>
            <a:rPr lang="lt-LT"/>
            <a:t>Verslininkas „Opt-Out NA“ sistemoje turi pateikti kelias deklaracijas.</a:t>
          </a:r>
          <a:endParaRPr lang="en-US"/>
        </a:p>
      </dgm:t>
    </dgm:pt>
    <dgm:pt modelId="{567FCF43-AA94-4B29-AAE0-FA62E8BDD063}" type="parTrans" cxnId="{EADB68BF-DB37-4B4E-AFD6-F3A9BCE82D4E}">
      <dgm:prSet/>
      <dgm:spPr/>
      <dgm:t>
        <a:bodyPr/>
        <a:lstStyle/>
        <a:p>
          <a:endParaRPr lang="en-US"/>
        </a:p>
      </dgm:t>
    </dgm:pt>
    <dgm:pt modelId="{DB4B4B77-AC71-47D6-9DF8-7DF256F90F17}" type="sibTrans" cxnId="{EADB68BF-DB37-4B4E-AFD6-F3A9BCE82D4E}">
      <dgm:prSet/>
      <dgm:spPr/>
      <dgm:t>
        <a:bodyPr/>
        <a:lstStyle/>
        <a:p>
          <a:endParaRPr lang="en-US"/>
        </a:p>
      </dgm:t>
    </dgm:pt>
    <dgm:pt modelId="{E9089A52-7EC4-4F13-87FF-E22FE082A78F}">
      <dgm:prSet/>
      <dgm:spPr/>
      <dgm:t>
        <a:bodyPr/>
        <a:lstStyle/>
        <a:p>
          <a:r>
            <a:rPr lang="lt-LT"/>
            <a:t>Verslininkas turi rankiniu būdu parengti ir pateikti ENS duomenis likus 1 valandai (kelių transportas arba 2 valandoms (geležinkelių transportas) iki atvykimo prie sienos (COFE). </a:t>
          </a:r>
          <a:endParaRPr lang="en-US"/>
        </a:p>
      </dgm:t>
    </dgm:pt>
    <dgm:pt modelId="{15838DAC-86D2-4923-B99D-8F792CAA7417}" type="parTrans" cxnId="{45BE8115-7B81-4166-8586-17A1D8ACE7F4}">
      <dgm:prSet/>
      <dgm:spPr/>
      <dgm:t>
        <a:bodyPr/>
        <a:lstStyle/>
        <a:p>
          <a:endParaRPr lang="en-US"/>
        </a:p>
      </dgm:t>
    </dgm:pt>
    <dgm:pt modelId="{4288AF93-565C-45A2-929A-A0F5FB4DE6A1}" type="sibTrans" cxnId="{45BE8115-7B81-4166-8586-17A1D8ACE7F4}">
      <dgm:prSet/>
      <dgm:spPr/>
      <dgm:t>
        <a:bodyPr/>
        <a:lstStyle/>
        <a:p>
          <a:endParaRPr lang="en-US"/>
        </a:p>
      </dgm:t>
    </dgm:pt>
    <dgm:pt modelId="{69B702CC-C356-4639-8FA6-7629C826A5DD}">
      <dgm:prSet/>
      <dgm:spPr/>
      <dgm:t>
        <a:bodyPr/>
        <a:lstStyle/>
        <a:p>
          <a:r>
            <a:rPr lang="lt-LT"/>
            <a:t>Gali prireikti papildomų patikrinimų, kad būtų patikrintas ENS duomenų teisingumas.</a:t>
          </a:r>
          <a:endParaRPr lang="en-US"/>
        </a:p>
      </dgm:t>
    </dgm:pt>
    <dgm:pt modelId="{F18206E3-BC75-48A2-B61F-E816E52D22CE}" type="parTrans" cxnId="{2937EEEE-C0B2-4E4A-8D1E-14FA8CDFDC4C}">
      <dgm:prSet/>
      <dgm:spPr/>
      <dgm:t>
        <a:bodyPr/>
        <a:lstStyle/>
        <a:p>
          <a:endParaRPr lang="en-US"/>
        </a:p>
      </dgm:t>
    </dgm:pt>
    <dgm:pt modelId="{98F752EA-F172-454F-AB54-7DF000507661}" type="sibTrans" cxnId="{2937EEEE-C0B2-4E4A-8D1E-14FA8CDFDC4C}">
      <dgm:prSet/>
      <dgm:spPr/>
      <dgm:t>
        <a:bodyPr/>
        <a:lstStyle/>
        <a:p>
          <a:endParaRPr lang="en-US"/>
        </a:p>
      </dgm:t>
    </dgm:pt>
    <dgm:pt modelId="{D9F4A319-F6C2-469C-BB0C-4A4EB0F635BF}" type="pres">
      <dgm:prSet presAssocID="{B0400E80-F21B-4066-999F-47A54C5E8371}" presName="linear" presStyleCnt="0">
        <dgm:presLayoutVars>
          <dgm:animLvl val="lvl"/>
          <dgm:resizeHandles val="exact"/>
        </dgm:presLayoutVars>
      </dgm:prSet>
      <dgm:spPr/>
    </dgm:pt>
    <dgm:pt modelId="{9ACBF071-5A24-498D-B17F-98F5C90704F3}" type="pres">
      <dgm:prSet presAssocID="{55E175AC-78C3-4BF8-A54A-1B25CE11FAF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9FE978F-BDBB-44E1-94D5-F80A19C27F8B}" type="pres">
      <dgm:prSet presAssocID="{0DA44E4E-8B12-441C-9AED-2D9110438B8F}" presName="spacer" presStyleCnt="0"/>
      <dgm:spPr/>
    </dgm:pt>
    <dgm:pt modelId="{72D1724C-8B1A-44E7-A649-07DA02AAC9F4}" type="pres">
      <dgm:prSet presAssocID="{E64B1AB5-C446-4EEF-B564-FA195019A37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FFFB9EB-0BC6-46EC-9E0F-9B93C64BABE5}" type="pres">
      <dgm:prSet presAssocID="{DB4B4B77-AC71-47D6-9DF8-7DF256F90F17}" presName="spacer" presStyleCnt="0"/>
      <dgm:spPr/>
    </dgm:pt>
    <dgm:pt modelId="{B1CF59F9-C3C1-4D5F-B4D9-E34CE278748D}" type="pres">
      <dgm:prSet presAssocID="{E9089A52-7EC4-4F13-87FF-E22FE082A78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B0DEA1D-3588-469A-A409-3B49C779AEC8}" type="pres">
      <dgm:prSet presAssocID="{4288AF93-565C-45A2-929A-A0F5FB4DE6A1}" presName="spacer" presStyleCnt="0"/>
      <dgm:spPr/>
    </dgm:pt>
    <dgm:pt modelId="{359BE24A-7EBD-44AA-B564-E4DB684DAB2F}" type="pres">
      <dgm:prSet presAssocID="{69B702CC-C356-4639-8FA6-7629C826A5D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5BE8115-7B81-4166-8586-17A1D8ACE7F4}" srcId="{B0400E80-F21B-4066-999F-47A54C5E8371}" destId="{E9089A52-7EC4-4F13-87FF-E22FE082A78F}" srcOrd="2" destOrd="0" parTransId="{15838DAC-86D2-4923-B99D-8F792CAA7417}" sibTransId="{4288AF93-565C-45A2-929A-A0F5FB4DE6A1}"/>
    <dgm:cxn modelId="{A0C2EC2B-80A2-4B0A-ABE4-FE9D3D9D7726}" type="presOf" srcId="{B0400E80-F21B-4066-999F-47A54C5E8371}" destId="{D9F4A319-F6C2-469C-BB0C-4A4EB0F635BF}" srcOrd="0" destOrd="0" presId="urn:microsoft.com/office/officeart/2005/8/layout/vList2"/>
    <dgm:cxn modelId="{6BC94E54-E9E9-4B1C-A680-FDA820417B95}" type="presOf" srcId="{E9089A52-7EC4-4F13-87FF-E22FE082A78F}" destId="{B1CF59F9-C3C1-4D5F-B4D9-E34CE278748D}" srcOrd="0" destOrd="0" presId="urn:microsoft.com/office/officeart/2005/8/layout/vList2"/>
    <dgm:cxn modelId="{50A35177-104D-41CD-AB44-9E7867F7A931}" srcId="{B0400E80-F21B-4066-999F-47A54C5E8371}" destId="{55E175AC-78C3-4BF8-A54A-1B25CE11FAFB}" srcOrd="0" destOrd="0" parTransId="{34F18179-4267-45A9-8913-ABF163D1BBE1}" sibTransId="{0DA44E4E-8B12-441C-9AED-2D9110438B8F}"/>
    <dgm:cxn modelId="{FCA2F493-33E6-4361-9916-4710BF77B079}" type="presOf" srcId="{E64B1AB5-C446-4EEF-B564-FA195019A379}" destId="{72D1724C-8B1A-44E7-A649-07DA02AAC9F4}" srcOrd="0" destOrd="0" presId="urn:microsoft.com/office/officeart/2005/8/layout/vList2"/>
    <dgm:cxn modelId="{EADB68BF-DB37-4B4E-AFD6-F3A9BCE82D4E}" srcId="{B0400E80-F21B-4066-999F-47A54C5E8371}" destId="{E64B1AB5-C446-4EEF-B564-FA195019A379}" srcOrd="1" destOrd="0" parTransId="{567FCF43-AA94-4B29-AAE0-FA62E8BDD063}" sibTransId="{DB4B4B77-AC71-47D6-9DF8-7DF256F90F17}"/>
    <dgm:cxn modelId="{BF4F35C0-C5AF-4A3B-B322-5676987612DB}" type="presOf" srcId="{69B702CC-C356-4639-8FA6-7629C826A5DD}" destId="{359BE24A-7EBD-44AA-B564-E4DB684DAB2F}" srcOrd="0" destOrd="0" presId="urn:microsoft.com/office/officeart/2005/8/layout/vList2"/>
    <dgm:cxn modelId="{81B6A1E2-07C4-4C45-9F84-E49AB2354380}" type="presOf" srcId="{55E175AC-78C3-4BF8-A54A-1B25CE11FAFB}" destId="{9ACBF071-5A24-498D-B17F-98F5C90704F3}" srcOrd="0" destOrd="0" presId="urn:microsoft.com/office/officeart/2005/8/layout/vList2"/>
    <dgm:cxn modelId="{2937EEEE-C0B2-4E4A-8D1E-14FA8CDFDC4C}" srcId="{B0400E80-F21B-4066-999F-47A54C5E8371}" destId="{69B702CC-C356-4639-8FA6-7629C826A5DD}" srcOrd="3" destOrd="0" parTransId="{F18206E3-BC75-48A2-B61F-E816E52D22CE}" sibTransId="{98F752EA-F172-454F-AB54-7DF000507661}"/>
    <dgm:cxn modelId="{0926D11B-54F3-473E-AE66-D02ED52B9FE3}" type="presParOf" srcId="{D9F4A319-F6C2-469C-BB0C-4A4EB0F635BF}" destId="{9ACBF071-5A24-498D-B17F-98F5C90704F3}" srcOrd="0" destOrd="0" presId="urn:microsoft.com/office/officeart/2005/8/layout/vList2"/>
    <dgm:cxn modelId="{A8AD7D55-6294-4FDE-A4E0-8288AA1B3CAA}" type="presParOf" srcId="{D9F4A319-F6C2-469C-BB0C-4A4EB0F635BF}" destId="{D9FE978F-BDBB-44E1-94D5-F80A19C27F8B}" srcOrd="1" destOrd="0" presId="urn:microsoft.com/office/officeart/2005/8/layout/vList2"/>
    <dgm:cxn modelId="{02BE3FFC-68ED-4493-B809-9B61D60ABA60}" type="presParOf" srcId="{D9F4A319-F6C2-469C-BB0C-4A4EB0F635BF}" destId="{72D1724C-8B1A-44E7-A649-07DA02AAC9F4}" srcOrd="2" destOrd="0" presId="urn:microsoft.com/office/officeart/2005/8/layout/vList2"/>
    <dgm:cxn modelId="{EEF5ADD0-18E6-4C32-A1B9-0E9821BC62AE}" type="presParOf" srcId="{D9F4A319-F6C2-469C-BB0C-4A4EB0F635BF}" destId="{0FFFB9EB-0BC6-46EC-9E0F-9B93C64BABE5}" srcOrd="3" destOrd="0" presId="urn:microsoft.com/office/officeart/2005/8/layout/vList2"/>
    <dgm:cxn modelId="{B94E0E4F-6EDC-41BE-9329-5E736588400C}" type="presParOf" srcId="{D9F4A319-F6C2-469C-BB0C-4A4EB0F635BF}" destId="{B1CF59F9-C3C1-4D5F-B4D9-E34CE278748D}" srcOrd="4" destOrd="0" presId="urn:microsoft.com/office/officeart/2005/8/layout/vList2"/>
    <dgm:cxn modelId="{B0708A60-B912-445C-BA5D-5FD057D4E29E}" type="presParOf" srcId="{D9F4A319-F6C2-469C-BB0C-4A4EB0F635BF}" destId="{2B0DEA1D-3588-469A-A409-3B49C779AEC8}" srcOrd="5" destOrd="0" presId="urn:microsoft.com/office/officeart/2005/8/layout/vList2"/>
    <dgm:cxn modelId="{6A107D12-2154-4065-855F-257510505B81}" type="presParOf" srcId="{D9F4A319-F6C2-469C-BB0C-4A4EB0F635BF}" destId="{359BE24A-7EBD-44AA-B564-E4DB684DAB2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6177DA1-58FC-49A8-BF1D-5BF03F6E5D83}" type="doc">
      <dgm:prSet loTypeId="urn:microsoft.com/office/officeart/2005/8/layout/hierarchy1" loCatId="hierarchy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688F74C9-25B1-47F9-9E03-42FAE94BE289}">
      <dgm:prSet/>
      <dgm:spPr/>
      <dgm:t>
        <a:bodyPr/>
        <a:lstStyle/>
        <a:p>
          <a:r>
            <a:rPr lang="lt-LT" b="1"/>
            <a:t>Pranešimas apie pristatymą OoTra (CC117D</a:t>
          </a:r>
          <a:r>
            <a:rPr lang="lt-LT"/>
            <a:t>), kurį siunčia tranzito procedūros vykdytojas.  </a:t>
          </a:r>
          <a:endParaRPr lang="en-US"/>
        </a:p>
      </dgm:t>
    </dgm:pt>
    <dgm:pt modelId="{D86BA692-1A12-4CA1-8D0B-487C50A70865}" type="parTrans" cxnId="{805C2D61-CC5E-4975-A14A-FD0BE74FD960}">
      <dgm:prSet/>
      <dgm:spPr/>
      <dgm:t>
        <a:bodyPr/>
        <a:lstStyle/>
        <a:p>
          <a:endParaRPr lang="en-US"/>
        </a:p>
      </dgm:t>
    </dgm:pt>
    <dgm:pt modelId="{FC705846-4F84-49ED-97A4-D32584F56F5E}" type="sibTrans" cxnId="{805C2D61-CC5E-4975-A14A-FD0BE74FD960}">
      <dgm:prSet/>
      <dgm:spPr/>
      <dgm:t>
        <a:bodyPr/>
        <a:lstStyle/>
        <a:p>
          <a:endParaRPr lang="en-US"/>
        </a:p>
      </dgm:t>
    </dgm:pt>
    <dgm:pt modelId="{4A4CD089-ECA2-4A5C-B723-20E24D7964A3}">
      <dgm:prSet/>
      <dgm:spPr/>
      <dgm:t>
        <a:bodyPr/>
        <a:lstStyle/>
        <a:p>
          <a:r>
            <a:rPr lang="lt-LT"/>
            <a:t>DDNTA 6.4.0-v1.02 III.I.2 skirsnis taip pat gali pateikti Vežėjas arba Atstovas.</a:t>
          </a:r>
          <a:endParaRPr lang="en-US"/>
        </a:p>
      </dgm:t>
    </dgm:pt>
    <dgm:pt modelId="{9C541963-5FD4-448B-9A3F-CF5F5A5628DD}" type="parTrans" cxnId="{B42B84DE-1669-4ED3-9796-11AD2C563B05}">
      <dgm:prSet/>
      <dgm:spPr/>
      <dgm:t>
        <a:bodyPr/>
        <a:lstStyle/>
        <a:p>
          <a:endParaRPr lang="en-US"/>
        </a:p>
      </dgm:t>
    </dgm:pt>
    <dgm:pt modelId="{49860DEB-EA56-41E7-B04D-C5EA31E2D54F}" type="sibTrans" cxnId="{B42B84DE-1669-4ED3-9796-11AD2C563B05}">
      <dgm:prSet/>
      <dgm:spPr/>
      <dgm:t>
        <a:bodyPr/>
        <a:lstStyle/>
        <a:p>
          <a:endParaRPr lang="en-US"/>
        </a:p>
      </dgm:t>
    </dgm:pt>
    <dgm:pt modelId="{C6D99345-2395-4FED-BF02-A578C2928B71}" type="pres">
      <dgm:prSet presAssocID="{56177DA1-58FC-49A8-BF1D-5BF03F6E5D8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236FCF7-AD54-4456-B2BA-FE4CA5D20E88}" type="pres">
      <dgm:prSet presAssocID="{688F74C9-25B1-47F9-9E03-42FAE94BE289}" presName="hierRoot1" presStyleCnt="0"/>
      <dgm:spPr/>
    </dgm:pt>
    <dgm:pt modelId="{394ACE95-DE92-4608-B8DF-FA4759C5A0DB}" type="pres">
      <dgm:prSet presAssocID="{688F74C9-25B1-47F9-9E03-42FAE94BE289}" presName="composite" presStyleCnt="0"/>
      <dgm:spPr/>
    </dgm:pt>
    <dgm:pt modelId="{AFEEEE13-0155-42CE-96F3-491C1A801E23}" type="pres">
      <dgm:prSet presAssocID="{688F74C9-25B1-47F9-9E03-42FAE94BE289}" presName="background" presStyleLbl="node0" presStyleIdx="0" presStyleCnt="2"/>
      <dgm:spPr/>
    </dgm:pt>
    <dgm:pt modelId="{35E58579-E08A-430F-8FBD-BA8B6375304D}" type="pres">
      <dgm:prSet presAssocID="{688F74C9-25B1-47F9-9E03-42FAE94BE289}" presName="text" presStyleLbl="fgAcc0" presStyleIdx="0" presStyleCnt="2">
        <dgm:presLayoutVars>
          <dgm:chPref val="3"/>
        </dgm:presLayoutVars>
      </dgm:prSet>
      <dgm:spPr/>
    </dgm:pt>
    <dgm:pt modelId="{43B94646-EFE0-4780-A1BC-FF700CF93BDD}" type="pres">
      <dgm:prSet presAssocID="{688F74C9-25B1-47F9-9E03-42FAE94BE289}" presName="hierChild2" presStyleCnt="0"/>
      <dgm:spPr/>
    </dgm:pt>
    <dgm:pt modelId="{035A8A22-AF1B-449C-B169-270170495CF7}" type="pres">
      <dgm:prSet presAssocID="{4A4CD089-ECA2-4A5C-B723-20E24D7964A3}" presName="hierRoot1" presStyleCnt="0"/>
      <dgm:spPr/>
    </dgm:pt>
    <dgm:pt modelId="{B7CAE6B2-3FF2-4B57-A8B3-77450B56B055}" type="pres">
      <dgm:prSet presAssocID="{4A4CD089-ECA2-4A5C-B723-20E24D7964A3}" presName="composite" presStyleCnt="0"/>
      <dgm:spPr/>
    </dgm:pt>
    <dgm:pt modelId="{FF49DB69-D3BC-460E-BF00-C315053D1597}" type="pres">
      <dgm:prSet presAssocID="{4A4CD089-ECA2-4A5C-B723-20E24D7964A3}" presName="background" presStyleLbl="node0" presStyleIdx="1" presStyleCnt="2"/>
      <dgm:spPr/>
    </dgm:pt>
    <dgm:pt modelId="{6B522EF6-C3C6-4864-8F11-A00A8A3AF733}" type="pres">
      <dgm:prSet presAssocID="{4A4CD089-ECA2-4A5C-B723-20E24D7964A3}" presName="text" presStyleLbl="fgAcc0" presStyleIdx="1" presStyleCnt="2">
        <dgm:presLayoutVars>
          <dgm:chPref val="3"/>
        </dgm:presLayoutVars>
      </dgm:prSet>
      <dgm:spPr/>
    </dgm:pt>
    <dgm:pt modelId="{E410DC64-40F9-402C-8093-A1388561BF5A}" type="pres">
      <dgm:prSet presAssocID="{4A4CD089-ECA2-4A5C-B723-20E24D7964A3}" presName="hierChild2" presStyleCnt="0"/>
      <dgm:spPr/>
    </dgm:pt>
  </dgm:ptLst>
  <dgm:cxnLst>
    <dgm:cxn modelId="{5B571D39-7AC0-4145-8313-639DE54E3D04}" type="presOf" srcId="{56177DA1-58FC-49A8-BF1D-5BF03F6E5D83}" destId="{C6D99345-2395-4FED-BF02-A578C2928B71}" srcOrd="0" destOrd="0" presId="urn:microsoft.com/office/officeart/2005/8/layout/hierarchy1"/>
    <dgm:cxn modelId="{805C2D61-CC5E-4975-A14A-FD0BE74FD960}" srcId="{56177DA1-58FC-49A8-BF1D-5BF03F6E5D83}" destId="{688F74C9-25B1-47F9-9E03-42FAE94BE289}" srcOrd="0" destOrd="0" parTransId="{D86BA692-1A12-4CA1-8D0B-487C50A70865}" sibTransId="{FC705846-4F84-49ED-97A4-D32584F56F5E}"/>
    <dgm:cxn modelId="{0188D666-C514-4B91-AF66-F7B49E63B918}" type="presOf" srcId="{4A4CD089-ECA2-4A5C-B723-20E24D7964A3}" destId="{6B522EF6-C3C6-4864-8F11-A00A8A3AF733}" srcOrd="0" destOrd="0" presId="urn:microsoft.com/office/officeart/2005/8/layout/hierarchy1"/>
    <dgm:cxn modelId="{B42B84DE-1669-4ED3-9796-11AD2C563B05}" srcId="{56177DA1-58FC-49A8-BF1D-5BF03F6E5D83}" destId="{4A4CD089-ECA2-4A5C-B723-20E24D7964A3}" srcOrd="1" destOrd="0" parTransId="{9C541963-5FD4-448B-9A3F-CF5F5A5628DD}" sibTransId="{49860DEB-EA56-41E7-B04D-C5EA31E2D54F}"/>
    <dgm:cxn modelId="{6AEDF2F1-156E-4A63-8F14-20387D3B054B}" type="presOf" srcId="{688F74C9-25B1-47F9-9E03-42FAE94BE289}" destId="{35E58579-E08A-430F-8FBD-BA8B6375304D}" srcOrd="0" destOrd="0" presId="urn:microsoft.com/office/officeart/2005/8/layout/hierarchy1"/>
    <dgm:cxn modelId="{2149DCC2-583C-414A-A18A-61F4C511F624}" type="presParOf" srcId="{C6D99345-2395-4FED-BF02-A578C2928B71}" destId="{7236FCF7-AD54-4456-B2BA-FE4CA5D20E88}" srcOrd="0" destOrd="0" presId="urn:microsoft.com/office/officeart/2005/8/layout/hierarchy1"/>
    <dgm:cxn modelId="{BA1C4614-799D-4B04-B16B-D80B05F14FC5}" type="presParOf" srcId="{7236FCF7-AD54-4456-B2BA-FE4CA5D20E88}" destId="{394ACE95-DE92-4608-B8DF-FA4759C5A0DB}" srcOrd="0" destOrd="0" presId="urn:microsoft.com/office/officeart/2005/8/layout/hierarchy1"/>
    <dgm:cxn modelId="{1137FE6B-5AD3-40D1-BC91-13D63D6E884D}" type="presParOf" srcId="{394ACE95-DE92-4608-B8DF-FA4759C5A0DB}" destId="{AFEEEE13-0155-42CE-96F3-491C1A801E23}" srcOrd="0" destOrd="0" presId="urn:microsoft.com/office/officeart/2005/8/layout/hierarchy1"/>
    <dgm:cxn modelId="{5DED5960-9891-476A-AAA6-20D400BC516C}" type="presParOf" srcId="{394ACE95-DE92-4608-B8DF-FA4759C5A0DB}" destId="{35E58579-E08A-430F-8FBD-BA8B6375304D}" srcOrd="1" destOrd="0" presId="urn:microsoft.com/office/officeart/2005/8/layout/hierarchy1"/>
    <dgm:cxn modelId="{6CCDCC53-9C7D-4460-A42F-F2388F1F4DC1}" type="presParOf" srcId="{7236FCF7-AD54-4456-B2BA-FE4CA5D20E88}" destId="{43B94646-EFE0-4780-A1BC-FF700CF93BDD}" srcOrd="1" destOrd="0" presId="urn:microsoft.com/office/officeart/2005/8/layout/hierarchy1"/>
    <dgm:cxn modelId="{506A40B1-B2FD-40CE-9CEC-79850F19EEFF}" type="presParOf" srcId="{C6D99345-2395-4FED-BF02-A578C2928B71}" destId="{035A8A22-AF1B-449C-B169-270170495CF7}" srcOrd="1" destOrd="0" presId="urn:microsoft.com/office/officeart/2005/8/layout/hierarchy1"/>
    <dgm:cxn modelId="{B0BD31BA-C344-4F76-969E-2C6DFA4C87C2}" type="presParOf" srcId="{035A8A22-AF1B-449C-B169-270170495CF7}" destId="{B7CAE6B2-3FF2-4B57-A8B3-77450B56B055}" srcOrd="0" destOrd="0" presId="urn:microsoft.com/office/officeart/2005/8/layout/hierarchy1"/>
    <dgm:cxn modelId="{0F57C454-82E0-4A3B-8267-A59672164212}" type="presParOf" srcId="{B7CAE6B2-3FF2-4B57-A8B3-77450B56B055}" destId="{FF49DB69-D3BC-460E-BF00-C315053D1597}" srcOrd="0" destOrd="0" presId="urn:microsoft.com/office/officeart/2005/8/layout/hierarchy1"/>
    <dgm:cxn modelId="{91680240-03FA-4ED6-94F0-A2241DCB191D}" type="presParOf" srcId="{B7CAE6B2-3FF2-4B57-A8B3-77450B56B055}" destId="{6B522EF6-C3C6-4864-8F11-A00A8A3AF733}" srcOrd="1" destOrd="0" presId="urn:microsoft.com/office/officeart/2005/8/layout/hierarchy1"/>
    <dgm:cxn modelId="{6740B4EB-9DE3-440E-858E-921B65501D7D}" type="presParOf" srcId="{035A8A22-AF1B-449C-B169-270170495CF7}" destId="{E410DC64-40F9-402C-8093-A1388561BF5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2ACEA7-EC53-48C0-BC22-1D3A55958713}">
      <dsp:nvSpPr>
        <dsp:cNvPr id="0" name=""/>
        <dsp:cNvSpPr/>
      </dsp:nvSpPr>
      <dsp:spPr>
        <a:xfrm rot="5400000">
          <a:off x="-539563" y="2098588"/>
          <a:ext cx="2380747" cy="28754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D84A46-9BD0-487D-8C6E-867121CD2C33}">
      <dsp:nvSpPr>
        <dsp:cNvPr id="0" name=""/>
        <dsp:cNvSpPr/>
      </dsp:nvSpPr>
      <dsp:spPr>
        <a:xfrm>
          <a:off x="4111" y="573289"/>
          <a:ext cx="3194908" cy="19169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500" kern="1200"/>
            <a:t>1. </a:t>
          </a:r>
          <a:r>
            <a:rPr lang="it-IT" sz="1500" kern="1200"/>
            <a:t>2013 m. spalio 9 d.</a:t>
          </a:r>
          <a:r>
            <a:rPr lang="lt-LT" sz="1500" kern="1200"/>
            <a:t> EUROPOS PARLAMENTO IR TARYBOS REGLAMENTAS (ES) Nr. 952/2013 kuriuo nustatomas Sąjungos muitinės kodeksas 6 str.</a:t>
          </a:r>
          <a:endParaRPr lang="en-US" sz="1500" kern="1200"/>
        </a:p>
      </dsp:txBody>
      <dsp:txXfrm>
        <a:off x="60256" y="629434"/>
        <a:ext cx="3082618" cy="1804654"/>
      </dsp:txXfrm>
    </dsp:sp>
    <dsp:sp modelId="{C2E1E193-AB2B-4DBA-A1AE-84EDF12E6EB4}">
      <dsp:nvSpPr>
        <dsp:cNvPr id="0" name=""/>
        <dsp:cNvSpPr/>
      </dsp:nvSpPr>
      <dsp:spPr>
        <a:xfrm>
          <a:off x="658527" y="3296678"/>
          <a:ext cx="4233794" cy="28754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B8F55E-FF36-41EE-876F-9C34F321348F}">
      <dsp:nvSpPr>
        <dsp:cNvPr id="0" name=""/>
        <dsp:cNvSpPr/>
      </dsp:nvSpPr>
      <dsp:spPr>
        <a:xfrm>
          <a:off x="4111" y="2969471"/>
          <a:ext cx="3194908" cy="19169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500" kern="1200"/>
            <a:t>2. 2015 m. liepos 28 d. KOMISIJOS DELEGUOTASIS REGLAMENTAS (ES) 2015/2446 kuriuo Europos Parlamento ir Tarybos reglamentas (ES) Nr. 952/2013 papildomas išsamiomis taisyklėmis, kuriomis patikslinamos kai kurios Sąjungos muitinės kodekso nuostatos 4 str;</a:t>
          </a:r>
          <a:endParaRPr lang="en-US" sz="1500" kern="1200"/>
        </a:p>
      </dsp:txBody>
      <dsp:txXfrm>
        <a:off x="60256" y="3025616"/>
        <a:ext cx="3082618" cy="1804654"/>
      </dsp:txXfrm>
    </dsp:sp>
    <dsp:sp modelId="{88ED8448-F3E8-4D7B-9790-60A27504592F}">
      <dsp:nvSpPr>
        <dsp:cNvPr id="0" name=""/>
        <dsp:cNvSpPr/>
      </dsp:nvSpPr>
      <dsp:spPr>
        <a:xfrm>
          <a:off x="4253339" y="2969471"/>
          <a:ext cx="3194908" cy="19169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500" kern="1200"/>
            <a:t>3. 2023 m. gruodžio 15 d. KOMISIJOS ĮGYVENDINIMO SPRENDIMAS (ES) 2023/2879 kuriuo nustatoma darbo programa, susijusi su Sąjungos muitinės kodekse numatytų elektroninių sistemų kūrimu ir diegimu II priedo 9 p.(2 komponentas);</a:t>
          </a:r>
          <a:endParaRPr lang="en-US" sz="1500" kern="1200"/>
        </a:p>
      </dsp:txBody>
      <dsp:txXfrm>
        <a:off x="4309484" y="3025616"/>
        <a:ext cx="3082618" cy="18046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C7F892-6F03-490B-A61F-38703F1456A2}">
      <dsp:nvSpPr>
        <dsp:cNvPr id="0" name=""/>
        <dsp:cNvSpPr/>
      </dsp:nvSpPr>
      <dsp:spPr>
        <a:xfrm>
          <a:off x="0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AE6FDB-4229-4E84-8276-7E343BD3B3B6}">
      <dsp:nvSpPr>
        <dsp:cNvPr id="0" name=""/>
        <dsp:cNvSpPr/>
      </dsp:nvSpPr>
      <dsp:spPr>
        <a:xfrm>
          <a:off x="341494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700" kern="1200"/>
            <a:t>ICS2 Duomenų rinkiniai, susiję su ENS deklaracijos duomenimis:</a:t>
          </a:r>
          <a:endParaRPr lang="en-US" sz="2700" kern="1200"/>
        </a:p>
      </dsp:txBody>
      <dsp:txXfrm>
        <a:off x="398656" y="1088253"/>
        <a:ext cx="2959127" cy="1837317"/>
      </dsp:txXfrm>
    </dsp:sp>
    <dsp:sp modelId="{75AE18FA-AB51-4E49-A38A-36293CA9046A}">
      <dsp:nvSpPr>
        <dsp:cNvPr id="0" name=""/>
        <dsp:cNvSpPr/>
      </dsp:nvSpPr>
      <dsp:spPr>
        <a:xfrm>
          <a:off x="3756441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C7C677-C095-4105-A297-403789211E9F}">
      <dsp:nvSpPr>
        <dsp:cNvPr id="0" name=""/>
        <dsp:cNvSpPr/>
      </dsp:nvSpPr>
      <dsp:spPr>
        <a:xfrm>
          <a:off x="4097935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700" kern="1200"/>
            <a:t>F50: Įvežimo bendroji deklaracija - Kelių transporto rūšis.</a:t>
          </a:r>
          <a:endParaRPr lang="en-US" sz="2700" kern="1200"/>
        </a:p>
      </dsp:txBody>
      <dsp:txXfrm>
        <a:off x="4155097" y="1088253"/>
        <a:ext cx="2959127" cy="1837317"/>
      </dsp:txXfrm>
    </dsp:sp>
    <dsp:sp modelId="{888C211B-B801-4895-A01F-4CB6F0732634}">
      <dsp:nvSpPr>
        <dsp:cNvPr id="0" name=""/>
        <dsp:cNvSpPr/>
      </dsp:nvSpPr>
      <dsp:spPr>
        <a:xfrm>
          <a:off x="7512882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C5A929-D2CA-4EE8-AC15-FFBDB058281D}">
      <dsp:nvSpPr>
        <dsp:cNvPr id="0" name=""/>
        <dsp:cNvSpPr/>
      </dsp:nvSpPr>
      <dsp:spPr>
        <a:xfrm>
          <a:off x="7854377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700" kern="1200"/>
            <a:t>F51: Įvežimo bendroji deklaracija - Geležinkelių transportas.</a:t>
          </a:r>
          <a:endParaRPr lang="en-US" sz="2700" kern="1200"/>
        </a:p>
      </dsp:txBody>
      <dsp:txXfrm>
        <a:off x="7911539" y="1088253"/>
        <a:ext cx="2959127" cy="18373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CBF071-5A24-498D-B17F-98F5C90704F3}">
      <dsp:nvSpPr>
        <dsp:cNvPr id="0" name=""/>
        <dsp:cNvSpPr/>
      </dsp:nvSpPr>
      <dsp:spPr>
        <a:xfrm>
          <a:off x="0" y="406019"/>
          <a:ext cx="6666833" cy="111727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kern="1200"/>
            <a:t>NA </a:t>
          </a:r>
          <a:r>
            <a:rPr lang="en-US" sz="2000" kern="1200"/>
            <a:t>Opt-Out </a:t>
          </a:r>
          <a:r>
            <a:rPr lang="lt-LT" sz="2000" kern="1200"/>
            <a:t>iš verslininkų perspektyvos</a:t>
          </a:r>
          <a:endParaRPr lang="en-US" sz="2000" kern="1200"/>
        </a:p>
      </dsp:txBody>
      <dsp:txXfrm>
        <a:off x="54541" y="460560"/>
        <a:ext cx="6557751" cy="1008188"/>
      </dsp:txXfrm>
    </dsp:sp>
    <dsp:sp modelId="{72D1724C-8B1A-44E7-A649-07DA02AAC9F4}">
      <dsp:nvSpPr>
        <dsp:cNvPr id="0" name=""/>
        <dsp:cNvSpPr/>
      </dsp:nvSpPr>
      <dsp:spPr>
        <a:xfrm>
          <a:off x="0" y="1580889"/>
          <a:ext cx="6666833" cy="1117270"/>
        </a:xfrm>
        <a:prstGeom prst="roundRect">
          <a:avLst/>
        </a:prstGeom>
        <a:gradFill rotWithShape="0">
          <a:gsLst>
            <a:gs pos="0">
              <a:schemeClr val="accent5">
                <a:hueOff val="-2252848"/>
                <a:satOff val="-5806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252848"/>
                <a:satOff val="-5806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252848"/>
                <a:satOff val="-5806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kern="1200"/>
            <a:t>Verslininkas „Opt-Out NA“ sistemoje turi pateikti kelias deklaracijas.</a:t>
          </a:r>
          <a:endParaRPr lang="en-US" sz="2000" kern="1200"/>
        </a:p>
      </dsp:txBody>
      <dsp:txXfrm>
        <a:off x="54541" y="1635430"/>
        <a:ext cx="6557751" cy="1008188"/>
      </dsp:txXfrm>
    </dsp:sp>
    <dsp:sp modelId="{B1CF59F9-C3C1-4D5F-B4D9-E34CE278748D}">
      <dsp:nvSpPr>
        <dsp:cNvPr id="0" name=""/>
        <dsp:cNvSpPr/>
      </dsp:nvSpPr>
      <dsp:spPr>
        <a:xfrm>
          <a:off x="0" y="2755760"/>
          <a:ext cx="6666833" cy="1117270"/>
        </a:xfrm>
        <a:prstGeom prst="roundRect">
          <a:avLst/>
        </a:prstGeom>
        <a:gradFill rotWithShape="0">
          <a:gsLst>
            <a:gs pos="0">
              <a:schemeClr val="accent5">
                <a:hueOff val="-4505695"/>
                <a:satOff val="-11613"/>
                <a:lumOff val="-784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505695"/>
                <a:satOff val="-11613"/>
                <a:lumOff val="-784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505695"/>
                <a:satOff val="-11613"/>
                <a:lumOff val="-784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kern="1200"/>
            <a:t>Verslininkas turi rankiniu būdu parengti ir pateikti ENS duomenis likus 1 valandai (kelių transportas arba 2 valandoms (geležinkelių transportas) iki atvykimo prie sienos (COFE). </a:t>
          </a:r>
          <a:endParaRPr lang="en-US" sz="2000" kern="1200"/>
        </a:p>
      </dsp:txBody>
      <dsp:txXfrm>
        <a:off x="54541" y="2810301"/>
        <a:ext cx="6557751" cy="1008188"/>
      </dsp:txXfrm>
    </dsp:sp>
    <dsp:sp modelId="{359BE24A-7EBD-44AA-B564-E4DB684DAB2F}">
      <dsp:nvSpPr>
        <dsp:cNvPr id="0" name=""/>
        <dsp:cNvSpPr/>
      </dsp:nvSpPr>
      <dsp:spPr>
        <a:xfrm>
          <a:off x="0" y="3930630"/>
          <a:ext cx="6666833" cy="1117270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kern="1200"/>
            <a:t>Gali prireikti papildomų patikrinimų, kad būtų patikrintas ENS duomenų teisingumas.</a:t>
          </a:r>
          <a:endParaRPr lang="en-US" sz="2000" kern="1200"/>
        </a:p>
      </dsp:txBody>
      <dsp:txXfrm>
        <a:off x="54541" y="3985171"/>
        <a:ext cx="6557751" cy="10081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EEEE13-0155-42CE-96F3-491C1A801E23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E58579-E08A-430F-8FBD-BA8B6375304D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3600" b="1" kern="1200"/>
            <a:t>Pranešimas apie pristatymą OoTra (CC117D</a:t>
          </a:r>
          <a:r>
            <a:rPr lang="lt-LT" sz="3600" kern="1200"/>
            <a:t>), kurį siunčia tranzito procedūros vykdytojas.  </a:t>
          </a:r>
          <a:endParaRPr lang="en-US" sz="3600" kern="1200"/>
        </a:p>
      </dsp:txBody>
      <dsp:txXfrm>
        <a:off x="608661" y="692298"/>
        <a:ext cx="4508047" cy="2799040"/>
      </dsp:txXfrm>
    </dsp:sp>
    <dsp:sp modelId="{FF49DB69-D3BC-460E-BF00-C315053D1597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522EF6-C3C6-4864-8F11-A00A8A3AF733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3600" kern="1200"/>
            <a:t>DDNTA 6.4.0-v1.02 III.I.2 skirsnis taip pat gali pateikti Vežėjas arba Atstovas.</a:t>
          </a:r>
          <a:endParaRPr lang="en-US" sz="3600" kern="1200"/>
        </a:p>
      </dsp:txBody>
      <dsp:txXfrm>
        <a:off x="6331365" y="692298"/>
        <a:ext cx="4508047" cy="2799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E26D6-4F81-4E87-A0D4-73138C4B3FDA}" type="datetimeFigureOut">
              <a:rPr lang="lt-LT" smtClean="0"/>
              <a:t>2025-09-24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BE164-3940-4860-B377-B1695AC1EEE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80993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Elektroninio</a:t>
            </a:r>
            <a:r>
              <a:rPr lang="lt-LT" sz="12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pristatymo</a:t>
            </a:r>
            <a:r>
              <a:rPr lang="lt-LT" sz="12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viršelio</a:t>
            </a:r>
            <a:r>
              <a:rPr lang="lt-LT" sz="12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b="1" spc="-10" dirty="0">
                <a:solidFill>
                  <a:srgbClr val="2B2A29"/>
                </a:solidFill>
                <a:latin typeface="Arial"/>
                <a:cs typeface="Arial"/>
              </a:rPr>
              <a:t>skaidrė. 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Naudojamas</a:t>
            </a:r>
            <a:r>
              <a:rPr lang="lt-LT" sz="1200" spc="-3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pavyzdinis</a:t>
            </a:r>
            <a:r>
              <a:rPr lang="lt-LT" sz="1200" spc="-3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spc="-10" dirty="0">
                <a:solidFill>
                  <a:srgbClr val="2B2A29"/>
                </a:solidFill>
                <a:latin typeface="Arial"/>
                <a:cs typeface="Arial"/>
              </a:rPr>
              <a:t>šablonas.</a:t>
            </a:r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8BE164-3940-4860-B377-B1695AC1EEE2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56003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Elektroninio</a:t>
            </a:r>
            <a:r>
              <a:rPr lang="lt-LT" sz="12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pristatymo</a:t>
            </a:r>
            <a:r>
              <a:rPr lang="lt-LT" sz="12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įvado</a:t>
            </a:r>
            <a:r>
              <a:rPr lang="lt-LT" sz="12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b="1" spc="-10" dirty="0">
                <a:solidFill>
                  <a:srgbClr val="2B2A29"/>
                </a:solidFill>
                <a:latin typeface="Arial"/>
                <a:cs typeface="Arial"/>
              </a:rPr>
              <a:t>skaidrė:</a:t>
            </a:r>
            <a:endParaRPr lang="lt-LT" sz="1200" dirty="0">
              <a:latin typeface="Arial"/>
              <a:cs typeface="Arial"/>
            </a:endParaRPr>
          </a:p>
          <a:p>
            <a:pPr marL="81915" indent="-69850">
              <a:lnSpc>
                <a:spcPts val="1045"/>
              </a:lnSpc>
              <a:spcBef>
                <a:spcPts val="930"/>
              </a:spcBef>
              <a:buChar char="-"/>
              <a:tabLst>
                <a:tab pos="82550" algn="l"/>
              </a:tabLst>
            </a:pP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Naudojamas</a:t>
            </a:r>
            <a:r>
              <a:rPr lang="lt-LT" sz="1200" spc="-5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pavyzdinis</a:t>
            </a:r>
            <a:r>
              <a:rPr lang="lt-LT" sz="1200" spc="-4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spc="-10" dirty="0">
                <a:solidFill>
                  <a:srgbClr val="2B2A29"/>
                </a:solidFill>
                <a:latin typeface="Arial"/>
                <a:cs typeface="Arial"/>
              </a:rPr>
              <a:t>šablonas;</a:t>
            </a:r>
            <a:endParaRPr lang="lt-LT" sz="1200" dirty="0">
              <a:latin typeface="Arial"/>
              <a:cs typeface="Arial"/>
            </a:endParaRPr>
          </a:p>
          <a:p>
            <a:pPr marL="81915" indent="-69850">
              <a:lnSpc>
                <a:spcPts val="1005"/>
              </a:lnSpc>
              <a:buChar char="-"/>
              <a:tabLst>
                <a:tab pos="82550" algn="l"/>
              </a:tabLst>
            </a:pP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Įvado</a:t>
            </a:r>
            <a:r>
              <a:rPr lang="lt-LT" sz="1200" spc="-4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skaidrėje</a:t>
            </a:r>
            <a:r>
              <a:rPr lang="lt-LT" sz="1200" spc="-3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nurodoma</a:t>
            </a:r>
            <a:r>
              <a:rPr lang="lt-LT" sz="1200" spc="-3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spc="-10" dirty="0">
                <a:solidFill>
                  <a:srgbClr val="2B2A29"/>
                </a:solidFill>
                <a:latin typeface="Arial"/>
                <a:cs typeface="Arial"/>
              </a:rPr>
              <a:t>(centruotai):</a:t>
            </a:r>
            <a:endParaRPr lang="lt-LT" sz="1200" dirty="0">
              <a:latin typeface="Arial"/>
              <a:cs typeface="Arial"/>
            </a:endParaRPr>
          </a:p>
          <a:p>
            <a:pPr marL="76200" marR="5080">
              <a:lnSpc>
                <a:spcPts val="1010"/>
              </a:lnSpc>
              <a:spcBef>
                <a:spcPts val="55"/>
              </a:spcBef>
            </a:pP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Pristatymo</a:t>
            </a:r>
            <a:r>
              <a:rPr lang="lt-LT" sz="1200" spc="-3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(darbo)</a:t>
            </a:r>
            <a:r>
              <a:rPr lang="lt-LT" sz="1200" spc="-2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pavadinimas</a:t>
            </a:r>
            <a:r>
              <a:rPr lang="lt-LT" sz="1200" spc="-2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(</a:t>
            </a:r>
            <a:r>
              <a:rPr lang="lt-LT" sz="1200" dirty="0" err="1">
                <a:solidFill>
                  <a:srgbClr val="2B2A29"/>
                </a:solidFill>
                <a:latin typeface="Arial"/>
                <a:cs typeface="Arial"/>
              </a:rPr>
              <a:t>Arial</a:t>
            </a:r>
            <a:r>
              <a:rPr lang="lt-LT" sz="1200" spc="-2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dirty="0" err="1">
                <a:solidFill>
                  <a:srgbClr val="2B2A29"/>
                </a:solidFill>
                <a:latin typeface="Arial"/>
                <a:cs typeface="Arial"/>
              </a:rPr>
              <a:t>Bold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,</a:t>
            </a:r>
            <a:r>
              <a:rPr lang="lt-LT" sz="1200" spc="-2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spc="-10" dirty="0">
                <a:solidFill>
                  <a:srgbClr val="2B2A29"/>
                </a:solidFill>
                <a:latin typeface="Arial"/>
                <a:cs typeface="Arial"/>
              </a:rPr>
              <a:t>68-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80</a:t>
            </a:r>
            <a:r>
              <a:rPr lang="lt-LT" sz="1200" spc="204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spc="-10" dirty="0" err="1">
                <a:solidFill>
                  <a:srgbClr val="2B2A29"/>
                </a:solidFill>
                <a:latin typeface="Arial"/>
                <a:cs typeface="Arial"/>
              </a:rPr>
              <a:t>pt</a:t>
            </a:r>
            <a:r>
              <a:rPr lang="lt-LT" sz="1200" spc="-10" dirty="0">
                <a:solidFill>
                  <a:srgbClr val="2B2A29"/>
                </a:solidFill>
                <a:latin typeface="Arial"/>
                <a:cs typeface="Arial"/>
              </a:rPr>
              <a:t>.);</a:t>
            </a:r>
            <a:r>
              <a:rPr lang="lt-LT" sz="1200" spc="500" dirty="0">
                <a:solidFill>
                  <a:srgbClr val="2B2A29"/>
                </a:solidFill>
                <a:latin typeface="Arial"/>
                <a:cs typeface="Arial"/>
              </a:rPr>
              <a:t>  </a:t>
            </a:r>
          </a:p>
          <a:p>
            <a:pPr marL="76200" marR="5080">
              <a:lnSpc>
                <a:spcPts val="1010"/>
              </a:lnSpc>
              <a:spcBef>
                <a:spcPts val="55"/>
              </a:spcBef>
            </a:pP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Rengėjo</a:t>
            </a:r>
            <a:r>
              <a:rPr lang="lt-LT" sz="1200" spc="-2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vardas</a:t>
            </a:r>
            <a:r>
              <a:rPr lang="lt-LT" sz="1200" spc="-1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ir</a:t>
            </a:r>
            <a:r>
              <a:rPr lang="lt-LT" sz="1200" spc="-1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pavardė,</a:t>
            </a:r>
            <a:r>
              <a:rPr lang="lt-LT" sz="1200" spc="-1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pareigos,</a:t>
            </a:r>
            <a:r>
              <a:rPr lang="lt-LT" sz="1200" spc="-10" dirty="0">
                <a:solidFill>
                  <a:srgbClr val="2B2A29"/>
                </a:solidFill>
                <a:latin typeface="Arial"/>
                <a:cs typeface="Arial"/>
              </a:rPr>
              <a:t> įstaiga</a:t>
            </a:r>
            <a:r>
              <a:rPr lang="lt-LT" sz="1200" spc="-5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dirty="0" err="1">
                <a:solidFill>
                  <a:srgbClr val="2B2A29"/>
                </a:solidFill>
                <a:latin typeface="Arial"/>
                <a:cs typeface="Arial"/>
              </a:rPr>
              <a:t>Arial</a:t>
            </a:r>
            <a:r>
              <a:rPr lang="lt-LT" sz="1200" spc="-1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dirty="0" err="1">
                <a:solidFill>
                  <a:srgbClr val="2B2A29"/>
                </a:solidFill>
                <a:latin typeface="Arial"/>
                <a:cs typeface="Arial"/>
              </a:rPr>
              <a:t>Bold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,</a:t>
            </a:r>
            <a:r>
              <a:rPr lang="lt-LT" sz="1200" spc="-1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spc="-10" dirty="0">
                <a:solidFill>
                  <a:srgbClr val="2B2A29"/>
                </a:solidFill>
                <a:latin typeface="Arial"/>
                <a:cs typeface="Arial"/>
              </a:rPr>
              <a:t>44-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46</a:t>
            </a:r>
            <a:r>
              <a:rPr lang="lt-LT" sz="1200" spc="-1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spc="-20" dirty="0" err="1">
                <a:solidFill>
                  <a:srgbClr val="2B2A29"/>
                </a:solidFill>
                <a:latin typeface="Arial"/>
                <a:cs typeface="Arial"/>
              </a:rPr>
              <a:t>pt</a:t>
            </a:r>
            <a:r>
              <a:rPr lang="lt-LT" sz="1200" spc="-20" dirty="0">
                <a:solidFill>
                  <a:srgbClr val="2B2A29"/>
                </a:solidFill>
                <a:latin typeface="Arial"/>
                <a:cs typeface="Arial"/>
              </a:rPr>
              <a:t>);</a:t>
            </a:r>
            <a:endParaRPr lang="lt-LT" sz="1200" dirty="0">
              <a:latin typeface="Arial"/>
              <a:cs typeface="Arial"/>
            </a:endParaRPr>
          </a:p>
          <a:p>
            <a:pPr marL="81915" indent="-69850">
              <a:lnSpc>
                <a:spcPts val="980"/>
              </a:lnSpc>
              <a:buChar char="-"/>
              <a:tabLst>
                <a:tab pos="82550" algn="l"/>
              </a:tabLst>
            </a:pP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Data</a:t>
            </a:r>
            <a:r>
              <a:rPr lang="lt-LT" sz="1200" spc="-1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(</a:t>
            </a:r>
            <a:r>
              <a:rPr lang="lt-LT" sz="1200" dirty="0" err="1">
                <a:solidFill>
                  <a:srgbClr val="2B2A29"/>
                </a:solidFill>
                <a:latin typeface="Arial"/>
                <a:cs typeface="Arial"/>
              </a:rPr>
              <a:t>Arial</a:t>
            </a:r>
            <a:r>
              <a:rPr lang="lt-LT" sz="1200" spc="-1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dirty="0" err="1">
                <a:solidFill>
                  <a:srgbClr val="2B2A29"/>
                </a:solidFill>
                <a:latin typeface="Arial"/>
                <a:cs typeface="Arial"/>
              </a:rPr>
              <a:t>Bold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,</a:t>
            </a:r>
            <a:r>
              <a:rPr lang="lt-LT" sz="1200" spc="-1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spc="-10" dirty="0">
                <a:solidFill>
                  <a:srgbClr val="2B2A29"/>
                </a:solidFill>
                <a:latin typeface="Arial"/>
                <a:cs typeface="Arial"/>
              </a:rPr>
              <a:t>32-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34</a:t>
            </a:r>
            <a:r>
              <a:rPr lang="lt-LT" sz="1200" spc="-1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spc="-10" dirty="0" err="1">
                <a:solidFill>
                  <a:srgbClr val="2B2A29"/>
                </a:solidFill>
                <a:latin typeface="Arial"/>
                <a:cs typeface="Arial"/>
              </a:rPr>
              <a:t>pt</a:t>
            </a:r>
            <a:r>
              <a:rPr lang="lt-LT" sz="1200" spc="-10" dirty="0">
                <a:solidFill>
                  <a:srgbClr val="2B2A29"/>
                </a:solidFill>
                <a:latin typeface="Arial"/>
                <a:cs typeface="Arial"/>
              </a:rPr>
              <a:t>.).</a:t>
            </a:r>
            <a:endParaRPr lang="lt-LT" sz="1200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8BE164-3940-4860-B377-B1695AC1EEE2}" type="slidenum">
              <a:rPr lang="lt-LT" smtClean="0"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932763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Elektroninio</a:t>
            </a:r>
            <a:r>
              <a:rPr lang="lt-LT" sz="1200" b="1" spc="-1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pristatymo</a:t>
            </a:r>
            <a:r>
              <a:rPr lang="lt-LT" sz="1200" b="1" spc="-1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baigiamoji</a:t>
            </a:r>
            <a:r>
              <a:rPr lang="lt-LT" sz="1200" b="1" spc="-1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skaidrė</a:t>
            </a:r>
            <a:r>
              <a:rPr lang="lt-LT" sz="12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b="1" dirty="0">
                <a:solidFill>
                  <a:srgbClr val="2B2A29"/>
                </a:solidFill>
                <a:latin typeface="Arial"/>
                <a:cs typeface="Arial"/>
              </a:rPr>
              <a:t>su</a:t>
            </a:r>
            <a:r>
              <a:rPr lang="lt-LT" sz="1200" b="1" spc="-10" dirty="0">
                <a:solidFill>
                  <a:srgbClr val="2B2A29"/>
                </a:solidFill>
                <a:latin typeface="Arial"/>
                <a:cs typeface="Arial"/>
              </a:rPr>
              <a:t> adresu. 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Naudojamas</a:t>
            </a:r>
            <a:r>
              <a:rPr lang="lt-LT" sz="1200" spc="-3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dirty="0">
                <a:solidFill>
                  <a:srgbClr val="2B2A29"/>
                </a:solidFill>
                <a:latin typeface="Arial"/>
                <a:cs typeface="Arial"/>
              </a:rPr>
              <a:t>pavyzdinis</a:t>
            </a:r>
            <a:r>
              <a:rPr lang="lt-LT" sz="1200" spc="-3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1200" spc="-10" dirty="0">
                <a:solidFill>
                  <a:srgbClr val="2B2A29"/>
                </a:solidFill>
                <a:latin typeface="Arial"/>
                <a:cs typeface="Arial"/>
              </a:rPr>
              <a:t>šablonas.</a:t>
            </a:r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8BE164-3940-4860-B377-B1695AC1EEE2}" type="slidenum">
              <a:rPr lang="lt-LT" smtClean="0"/>
              <a:t>22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75897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7175A-AB6A-F831-768C-96064CA19D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C6AD7C-76F8-A29A-15A4-58C6A3864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43F23-CA2C-E578-12B8-46DC9BFE4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2025-09-24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51B76-8F2B-3806-4594-BAFE28F39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155B2-8053-019D-B99F-8104681ED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51854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E7FB9-72CE-6F11-70C8-2504E362F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E432D0-D863-DCF9-A162-1EE1BA6F0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0FFEE-FD20-3B5C-1D69-3E9D2A20A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2025-09-24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16757-9A97-D248-AC3A-3139043AD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C7FCC-4F06-E66E-48C2-B2DC86BC1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5387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1C7BA0-DA14-20D1-1FBB-E5970C4126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A60963-3415-3890-3B74-875F8F4F2D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14096-1C69-B3B8-2EEF-9DE6CBE14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2025-09-24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6C72A-1181-D722-863A-E39BACF8E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F9316-B70F-EBDD-DE9E-A12D6D5B1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92626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4C6DE-8DED-A1F6-4103-97AB39B2B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E1830-C9DE-F8F7-0FA2-9F1B0A8FD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CAC49-96B7-F686-904F-76B92C54C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2025-09-24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F79D81-4DC7-562A-48D4-50BF03A26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5EC7A-86A1-4260-128E-933D4697A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04518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DB487-2626-D6BF-7C4F-D683602ED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23DE6-DA5A-FA7A-AFA7-C4A1E8A6C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D2E1E-A674-0BF0-348D-6B09E8536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2025-09-24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923F7-8304-4C56-580F-B8F9F345F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CB93A-2AEC-D296-DA9B-086626F2A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008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58977-2E78-EA51-D658-3C812083C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E108E-72C0-ABE5-08EA-E11FA49106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484DEF-C752-05ED-2491-7C918C24EA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CE34D-302E-652F-DD6A-4CC1B75EA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2025-09-24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53CBF1-E0AA-2428-1598-82C530AC4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CD70BA-A610-1605-2A4B-301F97027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94317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CB9B0-D8A6-0027-7761-DDB4FD13B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9C51B2-DE08-E21E-1732-B426ADABC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41A6ED-3880-7CAD-C3C6-C2E26ADE54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EDDE41-1744-99AC-8379-4611550A5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F43481-BCBF-D3A8-AD9B-FFC34009B8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18FE3F-184A-42AF-AFAA-6DB67416A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2025-09-24</a:t>
            </a:fld>
            <a:endParaRPr lang="lt-L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486DE7-1A73-B781-BCC1-179480AB7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5EA030-012C-5431-D47B-580C43369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77877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38C66-20F8-53D7-BD66-324BD99EC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DA3A7A-66DC-66E4-E91E-51943A3E1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2025-09-24</a:t>
            </a:fld>
            <a:endParaRPr lang="lt-L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AC6EB1-3E34-8C81-BC4D-004DE7A38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F50291-7E30-5959-7261-DE4BE64F6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94639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83ED2A-D3EF-CB69-494B-FE6799452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2025-09-24</a:t>
            </a:fld>
            <a:endParaRPr lang="lt-L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241CE2-0509-C2BB-73BE-E69086ED3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1DCECA-C1D5-0864-374C-B5432A031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21860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E9623-6D2E-025A-0E85-69BEB128E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8508E-E375-E453-A76B-7B0FA849A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51EB5D-1306-518A-A179-F2F28F1DEC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85367E-AE0A-4214-9BF7-575FBEE85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2025-09-24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BEADD8-51F6-8B25-933D-D0CDB7BB0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2C9CDC-49B3-9EB1-40DD-416D851E2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9411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FC2EF-BD74-2AC4-82CF-2FE221518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31FB29-2763-B0E9-DDB5-39D9BA08B2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2A5987-ED7F-FCC1-6B96-CCA2070208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DA217-7CCA-DE6A-77BC-475F94E70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2025-09-24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0CDA7F-8BFA-7E48-17DB-97F213C22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3F1F5C-8A01-0B4F-A110-DC6291110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48059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623DBB-805C-655F-54D0-17F24602B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7514E5-3C2B-4D32-8ADC-DC405EC807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FF051B-99CE-CDE5-794B-08A37816BA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17AFD-923E-4CFF-8381-D0852A6EA026}" type="datetimeFigureOut">
              <a:rPr lang="lt-LT" smtClean="0"/>
              <a:t>2025-09-24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D4A03-8F56-FDE9-2351-F9C0E0F00E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07304-8827-73A0-3BCF-6E03B2B92F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99153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5.png"/><Relationship Id="rId7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9B499496-5E53-6447-592C-C4B792FF77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0634"/>
            <a:ext cx="12192000" cy="6868633"/>
          </a:xfrm>
          <a:prstGeom prst="rect">
            <a:avLst/>
          </a:prstGeom>
        </p:spPr>
      </p:pic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B86BEA5B-A564-C086-062A-9EAF050F86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522" y="1143298"/>
            <a:ext cx="4536956" cy="4560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743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45845B1-93E4-BBAD-6AC5-F60BA5F3E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/>
              <a:t>1 pavyzdys</a:t>
            </a:r>
            <a:endParaRPr lang="en-GB" b="1" dirty="0"/>
          </a:p>
        </p:txBody>
      </p:sp>
      <p:pic>
        <p:nvPicPr>
          <p:cNvPr id="3" name="Picture 5">
            <a:extLst>
              <a:ext uri="{FF2B5EF4-FFF2-40B4-BE49-F238E27FC236}">
                <a16:creationId xmlns:a16="http://schemas.microsoft.com/office/drawing/2014/main" id="{CEC2AAB0-BB23-1932-674D-0C5B6A0883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3381" y="1941188"/>
            <a:ext cx="6467364" cy="4434999"/>
          </a:xfrm>
          <a:prstGeom prst="rect">
            <a:avLst/>
          </a:prstGeom>
        </p:spPr>
      </p:pic>
      <p:pic>
        <p:nvPicPr>
          <p:cNvPr id="4" name="Picture 28">
            <a:extLst>
              <a:ext uri="{FF2B5EF4-FFF2-40B4-BE49-F238E27FC236}">
                <a16:creationId xmlns:a16="http://schemas.microsoft.com/office/drawing/2014/main" id="{6E637D2B-595E-97FA-240F-D345E3603C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5375" y="3258844"/>
            <a:ext cx="349509" cy="340312"/>
          </a:xfrm>
          <a:prstGeom prst="rect">
            <a:avLst/>
          </a:prstGeom>
          <a:effectLst>
            <a:outerShdw blurRad="50800" dist="50800" dir="5400000" algn="ctr" rotWithShape="0">
              <a:schemeClr val="tx2"/>
            </a:outerShdw>
          </a:effectLst>
        </p:spPr>
      </p:pic>
      <p:pic>
        <p:nvPicPr>
          <p:cNvPr id="5" name="Picture 35">
            <a:extLst>
              <a:ext uri="{FF2B5EF4-FFF2-40B4-BE49-F238E27FC236}">
                <a16:creationId xmlns:a16="http://schemas.microsoft.com/office/drawing/2014/main" id="{8AD660C7-3E25-7F82-93E7-630BFDA220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2461553" y="3793013"/>
            <a:ext cx="303007" cy="322555"/>
          </a:xfrm>
          <a:prstGeom prst="rect">
            <a:avLst/>
          </a:prstGeom>
          <a:effectLst>
            <a:outerShdw blurRad="50800" dist="50800" dir="5400000" algn="ctr" rotWithShape="0">
              <a:schemeClr val="tx2"/>
            </a:outerShdw>
          </a:effectLst>
        </p:spPr>
      </p:pic>
      <p:cxnSp>
        <p:nvCxnSpPr>
          <p:cNvPr id="7" name="Tiesioji rodyklės jungtis 6">
            <a:extLst>
              <a:ext uri="{FF2B5EF4-FFF2-40B4-BE49-F238E27FC236}">
                <a16:creationId xmlns:a16="http://schemas.microsoft.com/office/drawing/2014/main" id="{5C61A4F7-0893-9102-F3EF-CECD4CB4FC2F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2764560" y="3599156"/>
            <a:ext cx="2525570" cy="441108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D265834-03BA-4770-5735-3AEE87CAB855}"/>
              </a:ext>
            </a:extLst>
          </p:cNvPr>
          <p:cNvSpPr txBox="1"/>
          <p:nvPr/>
        </p:nvSpPr>
        <p:spPr>
          <a:xfrm>
            <a:off x="7914007" y="571556"/>
            <a:ext cx="4198375" cy="1200329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lt-LT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Deklaracija pateikta Ukrainos išvykimo įstaigoje</a:t>
            </a:r>
            <a:r>
              <a:rPr lang="en-US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(Opt-In), </a:t>
            </a:r>
            <a:r>
              <a:rPr lang="lt-LT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prekėms gabenamoms per Slovakiją į ES</a:t>
            </a:r>
            <a:r>
              <a:rPr lang="en-US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(Opt-Out)</a:t>
            </a:r>
            <a:r>
              <a:rPr lang="lt-LT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į Vengriją (</a:t>
            </a:r>
            <a:r>
              <a:rPr lang="lt-LT" sz="1800" b="1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Opt-Out</a:t>
            </a:r>
            <a:r>
              <a:rPr lang="lt-LT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89361B-8812-A088-DF8B-4F7A552BB6C9}"/>
              </a:ext>
            </a:extLst>
          </p:cNvPr>
          <p:cNvSpPr txBox="1"/>
          <p:nvPr/>
        </p:nvSpPr>
        <p:spPr>
          <a:xfrm>
            <a:off x="8083334" y="3961139"/>
            <a:ext cx="3585489" cy="1200329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Kadangi Slovakija yra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Opt-Out</a:t>
            </a:r>
            <a:r>
              <a:rPr lang="lt-LT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šalis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lt-LT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verslininkas turi atskirai pateikti ENS deklaraciją įvažiuojant prekėms  į ES, Slovakijos pasienis</a:t>
            </a:r>
            <a:r>
              <a:rPr lang="lt-LT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587EF3-E56A-BCB6-EE3E-521AE8BCD5B7}"/>
              </a:ext>
            </a:extLst>
          </p:cNvPr>
          <p:cNvSpPr txBox="1"/>
          <p:nvPr/>
        </p:nvSpPr>
        <p:spPr>
          <a:xfrm>
            <a:off x="8115595" y="1929818"/>
            <a:ext cx="29858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Išvykimo muitinės įstaiga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1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Nehoteevka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Ukrain</a:t>
            </a:r>
            <a:r>
              <a:rPr lang="lt-LT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l-G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28">
            <a:extLst>
              <a:ext uri="{FF2B5EF4-FFF2-40B4-BE49-F238E27FC236}">
                <a16:creationId xmlns:a16="http://schemas.microsoft.com/office/drawing/2014/main" id="{70784C90-E7B5-AC15-466E-18DB2D6387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25208" y="1938114"/>
            <a:ext cx="349509" cy="340312"/>
          </a:xfrm>
          <a:prstGeom prst="rect">
            <a:avLst/>
          </a:prstGeom>
          <a:effectLst>
            <a:outerShdw blurRad="50800" dist="50800" dir="5400000" algn="ctr" rotWithShape="0">
              <a:schemeClr val="tx2"/>
            </a:outerShdw>
          </a:effec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3AC34E5-D837-5EE5-C934-5ECF8A95DBDD}"/>
              </a:ext>
            </a:extLst>
          </p:cNvPr>
          <p:cNvSpPr txBox="1"/>
          <p:nvPr/>
        </p:nvSpPr>
        <p:spPr>
          <a:xfrm>
            <a:off x="8115594" y="2743200"/>
            <a:ext cx="29858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Tranzito muitinės įstaiga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COFE: </a:t>
            </a:r>
            <a:r>
              <a:rPr lang="en-US" sz="1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Colný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Úrad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Slovaki</a:t>
            </a:r>
            <a:r>
              <a:rPr lang="lt-LT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</a:t>
            </a:r>
          </a:p>
        </p:txBody>
      </p:sp>
      <p:pic>
        <p:nvPicPr>
          <p:cNvPr id="12" name="Picture 35">
            <a:extLst>
              <a:ext uri="{FF2B5EF4-FFF2-40B4-BE49-F238E27FC236}">
                <a16:creationId xmlns:a16="http://schemas.microsoft.com/office/drawing/2014/main" id="{AF105497-D0F0-7C22-492A-158597B18D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11365816" y="2874309"/>
            <a:ext cx="303007" cy="322555"/>
          </a:xfrm>
          <a:prstGeom prst="rect">
            <a:avLst/>
          </a:prstGeom>
          <a:effectLst>
            <a:outerShdw blurRad="50800" dist="50800" dir="5400000" algn="ctr" rotWithShape="0">
              <a:schemeClr val="tx2"/>
            </a:outerShdw>
          </a:effectLst>
        </p:spPr>
      </p:pic>
      <p:cxnSp>
        <p:nvCxnSpPr>
          <p:cNvPr id="17" name="Tiesioji rodyklės jungtis 16">
            <a:extLst>
              <a:ext uri="{FF2B5EF4-FFF2-40B4-BE49-F238E27FC236}">
                <a16:creationId xmlns:a16="http://schemas.microsoft.com/office/drawing/2014/main" id="{BFD17689-5F3F-541F-C37B-150044F43443}"/>
              </a:ext>
            </a:extLst>
          </p:cNvPr>
          <p:cNvCxnSpPr>
            <a:cxnSpLocks/>
          </p:cNvCxnSpPr>
          <p:nvPr/>
        </p:nvCxnSpPr>
        <p:spPr>
          <a:xfrm flipH="1">
            <a:off x="2079171" y="4115568"/>
            <a:ext cx="382382" cy="250500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0698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C94270F-F789-9119-043F-1C2F33B4D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/>
              <a:t>2 pavyzdys</a:t>
            </a:r>
            <a:endParaRPr lang="en-GB" b="1" dirty="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8CB56D07-F593-D18F-8E94-0C61F98975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262" y="1876318"/>
            <a:ext cx="6201601" cy="3856292"/>
          </a:xfrm>
          <a:prstGeom prst="rect">
            <a:avLst/>
          </a:prstGeom>
        </p:spPr>
      </p:pic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0A54B656-B8D6-CC95-5BE0-8126DF272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131286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F46C79FD-C571-418B-AB0F-5EE936C85276}" type="slidenum">
              <a:rPr lang="en-GB" smtClean="0"/>
              <a:pPr>
                <a:spcAft>
                  <a:spcPts val="600"/>
                </a:spcAft>
              </a:pPr>
              <a:t>11</a:t>
            </a:fld>
            <a:endParaRPr lang="en-GB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0D500F4-9AC8-E80D-142F-CC9AF1AE3096}"/>
              </a:ext>
            </a:extLst>
          </p:cNvPr>
          <p:cNvSpPr txBox="1">
            <a:spLocks/>
          </p:cNvSpPr>
          <p:nvPr/>
        </p:nvSpPr>
        <p:spPr>
          <a:xfrm>
            <a:off x="970722" y="145976"/>
            <a:ext cx="10515600" cy="7823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7" name="AutoShape 2" descr="Truck">
            <a:extLst>
              <a:ext uri="{FF2B5EF4-FFF2-40B4-BE49-F238E27FC236}">
                <a16:creationId xmlns:a16="http://schemas.microsoft.com/office/drawing/2014/main" id="{47755A34-4E43-AEED-7B15-49A054774BD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" name="Group 12">
            <a:extLst>
              <a:ext uri="{FF2B5EF4-FFF2-40B4-BE49-F238E27FC236}">
                <a16:creationId xmlns:a16="http://schemas.microsoft.com/office/drawing/2014/main" id="{170558AE-71BC-F741-5D46-7F382FE5A7C2}"/>
              </a:ext>
            </a:extLst>
          </p:cNvPr>
          <p:cNvGrpSpPr/>
          <p:nvPr/>
        </p:nvGrpSpPr>
        <p:grpSpPr>
          <a:xfrm>
            <a:off x="7543156" y="1583931"/>
            <a:ext cx="3805605" cy="584775"/>
            <a:chOff x="7380043" y="1698773"/>
            <a:chExt cx="3805605" cy="584775"/>
          </a:xfrm>
        </p:grpSpPr>
        <p:pic>
          <p:nvPicPr>
            <p:cNvPr id="9" name="Picture 7">
              <a:extLst>
                <a:ext uri="{FF2B5EF4-FFF2-40B4-BE49-F238E27FC236}">
                  <a16:creationId xmlns:a16="http://schemas.microsoft.com/office/drawing/2014/main" id="{24DE0DC0-8BFE-E35E-AF65-1DF72DEFED8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823698" y="1751290"/>
              <a:ext cx="361950" cy="352425"/>
            </a:xfrm>
            <a:prstGeom prst="rect">
              <a:avLst/>
            </a:prstGeom>
            <a:effectLst>
              <a:outerShdw blurRad="50800" dist="50800" dir="5400000" algn="ctr" rotWithShape="0">
                <a:schemeClr val="tx2"/>
              </a:outerShdw>
            </a:effectLst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FA5B715-4A9B-912D-EE4D-97BE4FEFF92B}"/>
                </a:ext>
              </a:extLst>
            </p:cNvPr>
            <p:cNvSpPr txBox="1"/>
            <p:nvPr/>
          </p:nvSpPr>
          <p:spPr>
            <a:xfrm>
              <a:off x="7380043" y="1698773"/>
              <a:ext cx="363127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Išvykimo muitinės įstaiga</a:t>
              </a:r>
              <a:r>
                <a:rPr lang="en-US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: Istanbul</a:t>
              </a:r>
              <a:r>
                <a:rPr lang="lt-LT" sz="16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as</a:t>
              </a:r>
              <a:r>
                <a:rPr lang="en-US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Trakya Serbest </a:t>
              </a:r>
              <a:r>
                <a:rPr lang="en-US" sz="16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Bolgesi</a:t>
              </a:r>
              <a:r>
                <a:rPr lang="en-US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Turkey.</a:t>
              </a:r>
              <a:r>
                <a:rPr lang="el-GR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1" name="Group 14">
            <a:extLst>
              <a:ext uri="{FF2B5EF4-FFF2-40B4-BE49-F238E27FC236}">
                <a16:creationId xmlns:a16="http://schemas.microsoft.com/office/drawing/2014/main" id="{F9E36D02-2085-C384-D211-10ED1E8F9E00}"/>
              </a:ext>
            </a:extLst>
          </p:cNvPr>
          <p:cNvGrpSpPr/>
          <p:nvPr/>
        </p:nvGrpSpPr>
        <p:grpSpPr>
          <a:xfrm>
            <a:off x="7491412" y="145976"/>
            <a:ext cx="4313800" cy="1218732"/>
            <a:chOff x="7755840" y="937685"/>
            <a:chExt cx="4249348" cy="1218732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66DF92C-C6CA-E598-DE54-5347A0BA158A}"/>
                </a:ext>
              </a:extLst>
            </p:cNvPr>
            <p:cNvSpPr txBox="1"/>
            <p:nvPr/>
          </p:nvSpPr>
          <p:spPr>
            <a:xfrm>
              <a:off x="7806812" y="937685"/>
              <a:ext cx="419837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800" b="0" i="0" u="none" strike="noStrike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De</a:t>
              </a:r>
              <a:r>
                <a:rPr lang="lt-LT" sz="1800" b="0" i="0" u="none" strike="noStrike" dirty="0" err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klaracija</a:t>
              </a:r>
              <a:r>
                <a:rPr lang="lt-LT" sz="1800" b="0" i="0" u="none" strike="noStrike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yra pateikta</a:t>
              </a:r>
              <a:r>
                <a:rPr lang="en-US" sz="1800" b="0" i="0" u="none" strike="noStrike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Turk</a:t>
              </a:r>
              <a:r>
                <a:rPr lang="lt-LT" dirty="0" err="1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ijoje</a:t>
              </a:r>
              <a:r>
                <a:rPr lang="en-US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(Opt-In)</a:t>
              </a:r>
              <a:r>
                <a:rPr lang="en-US" sz="1800" b="0" i="0" u="none" strike="noStrike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lt-LT" sz="1800" b="0" i="0" u="none" strike="noStrike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prekės įvežamos į ES per</a:t>
              </a:r>
              <a:r>
                <a:rPr lang="en-US" sz="1800" b="0" i="0" u="none" strike="noStrike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Bulgari</a:t>
              </a:r>
              <a:r>
                <a:rPr lang="lt-LT" sz="1800" b="0" i="0" u="none" strike="noStrike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ją</a:t>
              </a:r>
              <a:r>
                <a:rPr lang="en-US" sz="1800" b="0" i="0" u="none" strike="noStrike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(Opt-In), </a:t>
              </a:r>
              <a:r>
                <a:rPr lang="lt-LT" sz="1800" b="0" i="0" u="none" strike="noStrike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pravažiuoja Serbiją ir vėl įvažiuoja į ES per Vengriją</a:t>
              </a:r>
              <a:r>
                <a:rPr lang="en-US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(Opt-Out).</a:t>
              </a:r>
              <a:endPara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: Rounded Corners 13">
              <a:extLst>
                <a:ext uri="{FF2B5EF4-FFF2-40B4-BE49-F238E27FC236}">
                  <a16:creationId xmlns:a16="http://schemas.microsoft.com/office/drawing/2014/main" id="{419ADE65-849B-0735-2186-972740821FCD}"/>
                </a:ext>
              </a:extLst>
            </p:cNvPr>
            <p:cNvSpPr/>
            <p:nvPr/>
          </p:nvSpPr>
          <p:spPr>
            <a:xfrm>
              <a:off x="7755840" y="937685"/>
              <a:ext cx="4249348" cy="1218732"/>
            </a:xfrm>
            <a:prstGeom prst="roundRect">
              <a:avLst>
                <a:gd name="adj" fmla="val 4984"/>
              </a:avLst>
            </a:prstGeom>
            <a:noFill/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6">
            <a:extLst>
              <a:ext uri="{FF2B5EF4-FFF2-40B4-BE49-F238E27FC236}">
                <a16:creationId xmlns:a16="http://schemas.microsoft.com/office/drawing/2014/main" id="{90292004-C290-7B0F-3BC1-64466C937909}"/>
              </a:ext>
            </a:extLst>
          </p:cNvPr>
          <p:cNvGrpSpPr/>
          <p:nvPr/>
        </p:nvGrpSpPr>
        <p:grpSpPr>
          <a:xfrm>
            <a:off x="3507168" y="3447426"/>
            <a:ext cx="3640746" cy="2259834"/>
            <a:chOff x="1670947" y="3817129"/>
            <a:chExt cx="3640746" cy="2481780"/>
          </a:xfrm>
        </p:grpSpPr>
        <p:grpSp>
          <p:nvGrpSpPr>
            <p:cNvPr id="15" name="Group 20">
              <a:extLst>
                <a:ext uri="{FF2B5EF4-FFF2-40B4-BE49-F238E27FC236}">
                  <a16:creationId xmlns:a16="http://schemas.microsoft.com/office/drawing/2014/main" id="{CDCE91EB-42A6-310B-B6D0-82295AC6F084}"/>
                </a:ext>
              </a:extLst>
            </p:cNvPr>
            <p:cNvGrpSpPr/>
            <p:nvPr/>
          </p:nvGrpSpPr>
          <p:grpSpPr>
            <a:xfrm>
              <a:off x="2742077" y="4550497"/>
              <a:ext cx="2569616" cy="1748412"/>
              <a:chOff x="2818063" y="4242938"/>
              <a:chExt cx="2569616" cy="1748412"/>
            </a:xfrm>
          </p:grpSpPr>
          <p:grpSp>
            <p:nvGrpSpPr>
              <p:cNvPr id="18" name="Group 25">
                <a:extLst>
                  <a:ext uri="{FF2B5EF4-FFF2-40B4-BE49-F238E27FC236}">
                    <a16:creationId xmlns:a16="http://schemas.microsoft.com/office/drawing/2014/main" id="{5486E815-9E1C-3B95-6932-D64C3AD91ED4}"/>
                  </a:ext>
                </a:extLst>
              </p:cNvPr>
              <p:cNvGrpSpPr/>
              <p:nvPr/>
            </p:nvGrpSpPr>
            <p:grpSpPr>
              <a:xfrm>
                <a:off x="2818063" y="5711717"/>
                <a:ext cx="2569616" cy="279633"/>
                <a:chOff x="538138" y="3658697"/>
                <a:chExt cx="4558870" cy="676108"/>
              </a:xfrm>
            </p:grpSpPr>
            <p:sp>
              <p:nvSpPr>
                <p:cNvPr id="20" name="TextBox 8">
                  <a:extLst>
                    <a:ext uri="{FF2B5EF4-FFF2-40B4-BE49-F238E27FC236}">
                      <a16:creationId xmlns:a16="http://schemas.microsoft.com/office/drawing/2014/main" id="{5D5BA8A2-41E7-A3CC-75CC-4310D25530E7}"/>
                    </a:ext>
                  </a:extLst>
                </p:cNvPr>
                <p:cNvSpPr txBox="1"/>
                <p:nvPr/>
              </p:nvSpPr>
              <p:spPr>
                <a:xfrm>
                  <a:off x="988808" y="3658697"/>
                  <a:ext cx="4108200" cy="672388"/>
                </a:xfrm>
                <a:prstGeom prst="rect">
                  <a:avLst/>
                </a:prstGeom>
                <a:ln>
                  <a:solidFill>
                    <a:schemeClr val="tx1"/>
                  </a:solidFill>
                </a:ln>
              </p:spPr>
              <p:txBody>
                <a:bodyPr vert="horz" wrap="square" lIns="91440" tIns="45720" rIns="91440" bIns="45720" rtlCol="0" anchor="t">
                  <a:no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just">
                    <a:buNone/>
                  </a:pPr>
                  <a:r>
                    <a:rPr lang="en-US" sz="1200"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rPr>
                    <a:t>Source of image: CS/MIS2</a:t>
                  </a:r>
                </a:p>
              </p:txBody>
            </p:sp>
            <p:sp>
              <p:nvSpPr>
                <p:cNvPr id="21" name="Rectangle 30">
                  <a:extLst>
                    <a:ext uri="{FF2B5EF4-FFF2-40B4-BE49-F238E27FC236}">
                      <a16:creationId xmlns:a16="http://schemas.microsoft.com/office/drawing/2014/main" id="{8D9B6631-23C6-513E-34F0-A66E7255D463}"/>
                    </a:ext>
                  </a:extLst>
                </p:cNvPr>
                <p:cNvSpPr/>
                <p:nvPr/>
              </p:nvSpPr>
              <p:spPr>
                <a:xfrm>
                  <a:off x="538138" y="3663439"/>
                  <a:ext cx="454795" cy="671366"/>
                </a:xfrm>
                <a:prstGeom prst="rect">
                  <a:avLst/>
                </a:prstGeom>
                <a:solidFill>
                  <a:srgbClr val="0356B1"/>
                </a:solidFill>
                <a:ln>
                  <a:solidFill>
                    <a:schemeClr val="tx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sz="2400" b="1" err="1">
                      <a:latin typeface="FrankRuehl" panose="020E0503060101010101" pitchFamily="34" charset="-79"/>
                      <a:cs typeface="FrankRuehl" panose="020E0503060101010101" pitchFamily="34" charset="-79"/>
                    </a:rPr>
                    <a:t>i</a:t>
                  </a:r>
                  <a:endParaRPr lang="en-US" sz="2400" b="1">
                    <a:latin typeface="FrankRuehl" panose="020E0503060101010101" pitchFamily="34" charset="-79"/>
                    <a:cs typeface="FrankRuehl" panose="020E0503060101010101" pitchFamily="34" charset="-79"/>
                  </a:endParaRPr>
                </a:p>
              </p:txBody>
            </p:sp>
          </p:grpSp>
          <p:pic>
            <p:nvPicPr>
              <p:cNvPr id="19" name="Picture 28">
                <a:extLst>
                  <a:ext uri="{FF2B5EF4-FFF2-40B4-BE49-F238E27FC236}">
                    <a16:creationId xmlns:a16="http://schemas.microsoft.com/office/drawing/2014/main" id="{A116F92F-42B2-F63E-CC5E-300486A69F3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537726" y="4242938"/>
                <a:ext cx="173806" cy="169231"/>
              </a:xfrm>
              <a:prstGeom prst="rect">
                <a:avLst/>
              </a:prstGeom>
              <a:effectLst>
                <a:outerShdw blurRad="50800" dist="50800" dir="5400000" algn="ctr" rotWithShape="0">
                  <a:schemeClr val="tx2"/>
                </a:outerShdw>
              </a:effectLst>
            </p:spPr>
          </p:pic>
        </p:grpSp>
        <p:pic>
          <p:nvPicPr>
            <p:cNvPr id="16" name="Graphic 21" descr="Arrow Right with solid fill">
              <a:extLst>
                <a:ext uri="{FF2B5EF4-FFF2-40B4-BE49-F238E27FC236}">
                  <a16:creationId xmlns:a16="http://schemas.microsoft.com/office/drawing/2014/main" id="{11CEA451-151F-612A-27A4-F5EE27E1926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2155454">
              <a:off x="2831185" y="4331343"/>
              <a:ext cx="544916" cy="321671"/>
            </a:xfrm>
            <a:prstGeom prst="rect">
              <a:avLst/>
            </a:prstGeom>
          </p:spPr>
        </p:pic>
        <p:pic>
          <p:nvPicPr>
            <p:cNvPr id="17" name="Graphic 22" descr="Arrow Right with solid fill">
              <a:extLst>
                <a:ext uri="{FF2B5EF4-FFF2-40B4-BE49-F238E27FC236}">
                  <a16:creationId xmlns:a16="http://schemas.microsoft.com/office/drawing/2014/main" id="{57FA7241-2E74-0BF5-2438-F09B5E7FE19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1696918">
              <a:off x="1670947" y="3817129"/>
              <a:ext cx="993791" cy="599719"/>
            </a:xfrm>
            <a:prstGeom prst="rect">
              <a:avLst/>
            </a:prstGeom>
          </p:spPr>
        </p:pic>
      </p:grpSp>
      <p:pic>
        <p:nvPicPr>
          <p:cNvPr id="22" name="Picture 35">
            <a:extLst>
              <a:ext uri="{FF2B5EF4-FFF2-40B4-BE49-F238E27FC236}">
                <a16:creationId xmlns:a16="http://schemas.microsoft.com/office/drawing/2014/main" id="{FF496A12-CA9C-C5A3-5643-DCC0EBC01CA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83153" y="3775394"/>
            <a:ext cx="190290" cy="202567"/>
          </a:xfrm>
          <a:prstGeom prst="rect">
            <a:avLst/>
          </a:prstGeom>
          <a:effectLst>
            <a:outerShdw blurRad="50800" dist="50800" dir="5400000" algn="ctr" rotWithShape="0">
              <a:schemeClr val="tx2"/>
            </a:outerShdw>
          </a:effectLst>
        </p:spPr>
      </p:pic>
      <p:grpSp>
        <p:nvGrpSpPr>
          <p:cNvPr id="23" name="Group 32">
            <a:extLst>
              <a:ext uri="{FF2B5EF4-FFF2-40B4-BE49-F238E27FC236}">
                <a16:creationId xmlns:a16="http://schemas.microsoft.com/office/drawing/2014/main" id="{056590EC-FB97-37BE-E81E-47822D9887E0}"/>
              </a:ext>
            </a:extLst>
          </p:cNvPr>
          <p:cNvGrpSpPr/>
          <p:nvPr/>
        </p:nvGrpSpPr>
        <p:grpSpPr>
          <a:xfrm>
            <a:off x="7543156" y="2372876"/>
            <a:ext cx="3810388" cy="584775"/>
            <a:chOff x="7465402" y="2670744"/>
            <a:chExt cx="3810388" cy="584775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D4FA890-A3E0-52A7-73A6-4D8838AEA57D}"/>
                </a:ext>
              </a:extLst>
            </p:cNvPr>
            <p:cNvSpPr txBox="1"/>
            <p:nvPr/>
          </p:nvSpPr>
          <p:spPr>
            <a:xfrm>
              <a:off x="7465402" y="2670744"/>
              <a:ext cx="340520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Tranzito muitinės įstaiga</a:t>
              </a:r>
              <a:r>
                <a:rPr lang="en-US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COFE: </a:t>
              </a:r>
              <a:r>
                <a:rPr lang="lt-LT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BG muitinės įstaiga</a:t>
              </a:r>
              <a:r>
                <a:rPr lang="en-US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Bulgari</a:t>
              </a:r>
              <a:r>
                <a:rPr lang="lt-LT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</a:t>
              </a:r>
              <a:r>
                <a:rPr lang="en-US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a.</a:t>
              </a:r>
            </a:p>
          </p:txBody>
        </p:sp>
        <p:pic>
          <p:nvPicPr>
            <p:cNvPr id="25" name="Picture 37">
              <a:extLst>
                <a:ext uri="{FF2B5EF4-FFF2-40B4-BE49-F238E27FC236}">
                  <a16:creationId xmlns:a16="http://schemas.microsoft.com/office/drawing/2014/main" id="{F294855F-1C55-5ED8-EB78-A68BA2A74AD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913840" y="2728888"/>
              <a:ext cx="361950" cy="385302"/>
            </a:xfrm>
            <a:prstGeom prst="rect">
              <a:avLst/>
            </a:prstGeom>
            <a:effectLst>
              <a:outerShdw blurRad="50800" dist="50800" dir="5400000" algn="ctr" rotWithShape="0">
                <a:schemeClr val="tx2"/>
              </a:outerShdw>
            </a:effectLst>
          </p:spPr>
        </p:pic>
      </p:grpSp>
      <p:pic>
        <p:nvPicPr>
          <p:cNvPr id="26" name="Graphic 11" descr="Truck">
            <a:extLst>
              <a:ext uri="{FF2B5EF4-FFF2-40B4-BE49-F238E27FC236}">
                <a16:creationId xmlns:a16="http://schemas.microsoft.com/office/drawing/2014/main" id="{DB8684F4-C689-4C16-79AA-22E6057CFF8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H="1">
            <a:off x="4828390" y="3642109"/>
            <a:ext cx="475583" cy="469135"/>
          </a:xfrm>
          <a:prstGeom prst="rect">
            <a:avLst/>
          </a:prstGeom>
        </p:spPr>
      </p:pic>
      <p:grpSp>
        <p:nvGrpSpPr>
          <p:cNvPr id="27" name="Group 31">
            <a:extLst>
              <a:ext uri="{FF2B5EF4-FFF2-40B4-BE49-F238E27FC236}">
                <a16:creationId xmlns:a16="http://schemas.microsoft.com/office/drawing/2014/main" id="{51E86C53-7BDA-E27F-2C26-32CAB68A4244}"/>
              </a:ext>
            </a:extLst>
          </p:cNvPr>
          <p:cNvGrpSpPr/>
          <p:nvPr/>
        </p:nvGrpSpPr>
        <p:grpSpPr>
          <a:xfrm>
            <a:off x="7538585" y="4647330"/>
            <a:ext cx="3767154" cy="584775"/>
            <a:chOff x="7439673" y="4462673"/>
            <a:chExt cx="3767154" cy="584775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EE91462E-5B14-315B-DCED-55A9DF9DB521}"/>
                </a:ext>
              </a:extLst>
            </p:cNvPr>
            <p:cNvSpPr txBox="1"/>
            <p:nvPr/>
          </p:nvSpPr>
          <p:spPr>
            <a:xfrm>
              <a:off x="7439673" y="4462673"/>
              <a:ext cx="340520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Tranzito muitinės įstaiga</a:t>
              </a:r>
              <a:r>
                <a:rPr lang="en-US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COFE</a:t>
              </a:r>
            </a:p>
            <a:p>
              <a:r>
                <a:rPr lang="en-US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lt-LT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grįžimas į šalį</a:t>
              </a:r>
              <a:r>
                <a:rPr lang="en-US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): Zoll-Platz Kft., </a:t>
              </a:r>
              <a:r>
                <a:rPr lang="lt-LT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Vengrija</a:t>
              </a:r>
              <a:r>
                <a:rPr lang="en-US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</a:t>
              </a:r>
            </a:p>
          </p:txBody>
        </p:sp>
        <p:pic>
          <p:nvPicPr>
            <p:cNvPr id="29" name="Picture 17">
              <a:extLst>
                <a:ext uri="{FF2B5EF4-FFF2-40B4-BE49-F238E27FC236}">
                  <a16:creationId xmlns:a16="http://schemas.microsoft.com/office/drawing/2014/main" id="{BF37DC3E-640E-76F4-0246-6B2EB38AEE7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844877" y="4562409"/>
              <a:ext cx="361950" cy="385302"/>
            </a:xfrm>
            <a:prstGeom prst="rect">
              <a:avLst/>
            </a:prstGeom>
            <a:effectLst>
              <a:outerShdw blurRad="50800" dist="50800" dir="5400000" algn="ctr" rotWithShape="0">
                <a:schemeClr val="tx2"/>
              </a:outerShdw>
            </a:effectLst>
          </p:spPr>
        </p:pic>
      </p:grpSp>
      <p:pic>
        <p:nvPicPr>
          <p:cNvPr id="30" name="Picture 19">
            <a:extLst>
              <a:ext uri="{FF2B5EF4-FFF2-40B4-BE49-F238E27FC236}">
                <a16:creationId xmlns:a16="http://schemas.microsoft.com/office/drawing/2014/main" id="{64855692-1D49-17E8-1088-057E4DED4C8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60758" y="2394436"/>
            <a:ext cx="190290" cy="202567"/>
          </a:xfrm>
          <a:prstGeom prst="rect">
            <a:avLst/>
          </a:prstGeom>
          <a:effectLst>
            <a:outerShdw blurRad="50800" dist="50800" dir="5400000" algn="ctr" rotWithShape="0">
              <a:schemeClr val="tx2"/>
            </a:outerShdw>
          </a:effectLst>
        </p:spPr>
      </p:pic>
      <p:pic>
        <p:nvPicPr>
          <p:cNvPr id="31" name="Graphic 23" descr="Arrow Right with solid fill">
            <a:extLst>
              <a:ext uri="{FF2B5EF4-FFF2-40B4-BE49-F238E27FC236}">
                <a16:creationId xmlns:a16="http://schemas.microsoft.com/office/drawing/2014/main" id="{F4DE5DC7-D84D-044C-30E2-D855DEF4E7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2789209">
            <a:off x="1947726" y="1996471"/>
            <a:ext cx="631342" cy="546086"/>
          </a:xfrm>
          <a:prstGeom prst="rect">
            <a:avLst/>
          </a:prstGeom>
        </p:spPr>
      </p:pic>
      <p:grpSp>
        <p:nvGrpSpPr>
          <p:cNvPr id="32" name="Group 26">
            <a:extLst>
              <a:ext uri="{FF2B5EF4-FFF2-40B4-BE49-F238E27FC236}">
                <a16:creationId xmlns:a16="http://schemas.microsoft.com/office/drawing/2014/main" id="{1DF0DB6A-1441-12F4-789E-7AB5024D91B0}"/>
              </a:ext>
            </a:extLst>
          </p:cNvPr>
          <p:cNvGrpSpPr/>
          <p:nvPr/>
        </p:nvGrpSpPr>
        <p:grpSpPr>
          <a:xfrm>
            <a:off x="7538585" y="3861522"/>
            <a:ext cx="3810176" cy="584775"/>
            <a:chOff x="7422380" y="5060370"/>
            <a:chExt cx="3810176" cy="584775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EA042DFE-BB38-149B-B4AF-4A7245D14734}"/>
                </a:ext>
              </a:extLst>
            </p:cNvPr>
            <p:cNvSpPr txBox="1"/>
            <p:nvPr/>
          </p:nvSpPr>
          <p:spPr>
            <a:xfrm>
              <a:off x="7422380" y="5060370"/>
              <a:ext cx="356604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Tranzito muitinės įstaiga</a:t>
              </a:r>
              <a:r>
                <a:rPr lang="en-US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: Carina Termina</a:t>
              </a:r>
              <a:r>
                <a:rPr lang="lt-LT" sz="16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las</a:t>
              </a:r>
              <a:r>
                <a:rPr lang="en-US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Subotica, Serbia.</a:t>
              </a:r>
            </a:p>
          </p:txBody>
        </p:sp>
        <p:pic>
          <p:nvPicPr>
            <p:cNvPr id="34" name="Picture 15">
              <a:extLst>
                <a:ext uri="{FF2B5EF4-FFF2-40B4-BE49-F238E27FC236}">
                  <a16:creationId xmlns:a16="http://schemas.microsoft.com/office/drawing/2014/main" id="{75F22D5D-C2C0-0210-A36B-0B98CE229BF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870606" y="5195907"/>
              <a:ext cx="361950" cy="385302"/>
            </a:xfrm>
            <a:prstGeom prst="rect">
              <a:avLst/>
            </a:prstGeom>
            <a:effectLst>
              <a:outerShdw blurRad="50800" dist="50800" dir="5400000" algn="ctr" rotWithShape="0">
                <a:schemeClr val="tx2"/>
              </a:outerShdw>
            </a:effectLst>
          </p:spPr>
        </p:pic>
      </p:grpSp>
      <p:grpSp>
        <p:nvGrpSpPr>
          <p:cNvPr id="35" name="Group 24">
            <a:extLst>
              <a:ext uri="{FF2B5EF4-FFF2-40B4-BE49-F238E27FC236}">
                <a16:creationId xmlns:a16="http://schemas.microsoft.com/office/drawing/2014/main" id="{5004950E-EE1A-CBC0-FC8D-765A6CF732ED}"/>
              </a:ext>
            </a:extLst>
          </p:cNvPr>
          <p:cNvGrpSpPr/>
          <p:nvPr/>
        </p:nvGrpSpPr>
        <p:grpSpPr>
          <a:xfrm>
            <a:off x="7538585" y="3116647"/>
            <a:ext cx="3810176" cy="584775"/>
            <a:chOff x="7448390" y="3319850"/>
            <a:chExt cx="3810176" cy="584775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2924A4C5-8E1B-D631-3C18-2D4B76A38C8A}"/>
                </a:ext>
              </a:extLst>
            </p:cNvPr>
            <p:cNvSpPr txBox="1"/>
            <p:nvPr/>
          </p:nvSpPr>
          <p:spPr>
            <a:xfrm>
              <a:off x="7448390" y="3319850"/>
              <a:ext cx="340520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Tranzito muitinės įstaiga</a:t>
              </a:r>
              <a:r>
                <a:rPr lang="en-US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: Serb</a:t>
              </a:r>
              <a:r>
                <a:rPr lang="lt-LT" sz="16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ijos</a:t>
              </a:r>
              <a:r>
                <a:rPr lang="lt-LT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muitinė</a:t>
              </a:r>
              <a:r>
                <a:rPr lang="en-US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Serb</a:t>
              </a:r>
              <a:r>
                <a:rPr lang="lt-LT" sz="16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ija</a:t>
              </a:r>
              <a:r>
                <a:rPr lang="en-US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pic>
          <p:nvPicPr>
            <p:cNvPr id="37" name="Picture 18">
              <a:extLst>
                <a:ext uri="{FF2B5EF4-FFF2-40B4-BE49-F238E27FC236}">
                  <a16:creationId xmlns:a16="http://schemas.microsoft.com/office/drawing/2014/main" id="{34B888B4-097B-5E74-FFFE-0B8593CC192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896616" y="3357190"/>
              <a:ext cx="361950" cy="385302"/>
            </a:xfrm>
            <a:prstGeom prst="rect">
              <a:avLst/>
            </a:prstGeom>
            <a:effectLst>
              <a:outerShdw blurRad="50800" dist="50800" dir="5400000" algn="ctr" rotWithShape="0">
                <a:schemeClr val="tx2"/>
              </a:outerShdw>
            </a:effectLst>
          </p:spPr>
        </p:pic>
      </p:grpSp>
      <p:pic>
        <p:nvPicPr>
          <p:cNvPr id="38" name="Picture 33">
            <a:extLst>
              <a:ext uri="{FF2B5EF4-FFF2-40B4-BE49-F238E27FC236}">
                <a16:creationId xmlns:a16="http://schemas.microsoft.com/office/drawing/2014/main" id="{D25A202D-AA44-CA09-2EBB-2366D8F332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25092" y="2623671"/>
            <a:ext cx="190290" cy="202567"/>
          </a:xfrm>
          <a:prstGeom prst="rect">
            <a:avLst/>
          </a:prstGeom>
          <a:effectLst>
            <a:outerShdw blurRad="50800" dist="50800" dir="5400000" algn="ctr" rotWithShape="0">
              <a:schemeClr val="tx2"/>
            </a:outerShdw>
          </a:effectLst>
        </p:spPr>
      </p:pic>
      <p:pic>
        <p:nvPicPr>
          <p:cNvPr id="39" name="Picture 34">
            <a:extLst>
              <a:ext uri="{FF2B5EF4-FFF2-40B4-BE49-F238E27FC236}">
                <a16:creationId xmlns:a16="http://schemas.microsoft.com/office/drawing/2014/main" id="{B043DB63-27A3-A542-9633-48B688F498D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36604" y="3426273"/>
            <a:ext cx="190290" cy="202567"/>
          </a:xfrm>
          <a:prstGeom prst="rect">
            <a:avLst/>
          </a:prstGeom>
          <a:effectLst>
            <a:outerShdw blurRad="50800" dist="50800" dir="5400000" algn="ctr" rotWithShape="0">
              <a:schemeClr val="tx2"/>
            </a:outerShdw>
          </a:effectLst>
        </p:spPr>
      </p:pic>
      <p:pic>
        <p:nvPicPr>
          <p:cNvPr id="40" name="Graphic 38" descr="Arrow Right with solid fill">
            <a:extLst>
              <a:ext uri="{FF2B5EF4-FFF2-40B4-BE49-F238E27FC236}">
                <a16:creationId xmlns:a16="http://schemas.microsoft.com/office/drawing/2014/main" id="{AC5AF04D-2FCB-9555-B0D0-520B89766E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3583729">
            <a:off x="2685312" y="2855883"/>
            <a:ext cx="775103" cy="546086"/>
          </a:xfrm>
          <a:prstGeom prst="rect">
            <a:avLst/>
          </a:prstGeom>
        </p:spPr>
      </p:pic>
      <p:grpSp>
        <p:nvGrpSpPr>
          <p:cNvPr id="41" name="Group 39">
            <a:extLst>
              <a:ext uri="{FF2B5EF4-FFF2-40B4-BE49-F238E27FC236}">
                <a16:creationId xmlns:a16="http://schemas.microsoft.com/office/drawing/2014/main" id="{F1887F68-8D94-E44C-40B8-4E99BDBB8AF2}"/>
              </a:ext>
            </a:extLst>
          </p:cNvPr>
          <p:cNvGrpSpPr/>
          <p:nvPr/>
        </p:nvGrpSpPr>
        <p:grpSpPr>
          <a:xfrm>
            <a:off x="7380204" y="5350168"/>
            <a:ext cx="3666137" cy="934247"/>
            <a:chOff x="7942693" y="5209624"/>
            <a:chExt cx="3666137" cy="934247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88151E25-9010-D163-2E31-38D4725C8CC8}"/>
                </a:ext>
              </a:extLst>
            </p:cNvPr>
            <p:cNvSpPr txBox="1"/>
            <p:nvPr/>
          </p:nvSpPr>
          <p:spPr>
            <a:xfrm>
              <a:off x="8023341" y="5220541"/>
              <a:ext cx="358548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Kadangi Vengrija yra </a:t>
              </a:r>
              <a:r>
                <a:rPr lang="en-US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Opt-Out</a:t>
              </a:r>
              <a:r>
                <a:rPr lang="lt-LT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šalis, verslininkas turi atskirai pateikti ENS deklaraciją</a:t>
              </a:r>
              <a:r>
                <a:rPr lang="en-US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43" name="Rectangle: Rounded Corners 41">
              <a:extLst>
                <a:ext uri="{FF2B5EF4-FFF2-40B4-BE49-F238E27FC236}">
                  <a16:creationId xmlns:a16="http://schemas.microsoft.com/office/drawing/2014/main" id="{24C51F10-B6EC-771F-F100-BD7C92C76683}"/>
                </a:ext>
              </a:extLst>
            </p:cNvPr>
            <p:cNvSpPr/>
            <p:nvPr/>
          </p:nvSpPr>
          <p:spPr>
            <a:xfrm>
              <a:off x="7942693" y="5209624"/>
              <a:ext cx="3647162" cy="923330"/>
            </a:xfrm>
            <a:prstGeom prst="roundRect">
              <a:avLst>
                <a:gd name="adj" fmla="val 4984"/>
              </a:avLst>
            </a:prstGeom>
            <a:noFill/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90488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FC685ACB-3962-FE95-A89C-0D040F1ED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810" y="2960716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Klaidos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aveikslėlis 5">
            <a:extLst>
              <a:ext uri="{FF2B5EF4-FFF2-40B4-BE49-F238E27FC236}">
                <a16:creationId xmlns:a16="http://schemas.microsoft.com/office/drawing/2014/main" id="{DC3DC101-DCD9-AA6C-7DC0-8A9C5AC8B4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2492" y="1399743"/>
            <a:ext cx="5536001" cy="3999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941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FC5F0D3D-B919-85C3-C9BA-B8E5EFCC9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810" y="2960716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Klaidos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aveikslėlis 3">
            <a:extLst>
              <a:ext uri="{FF2B5EF4-FFF2-40B4-BE49-F238E27FC236}">
                <a16:creationId xmlns:a16="http://schemas.microsoft.com/office/drawing/2014/main" id="{D9CB3538-1E84-CC10-8AA2-7A990C36CA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2492" y="1247504"/>
            <a:ext cx="5536001" cy="4304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34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E25302E8-B46C-F97F-AB07-F18AE1C02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810" y="2960716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Klaidos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aveikslėlis 5">
            <a:extLst>
              <a:ext uri="{FF2B5EF4-FFF2-40B4-BE49-F238E27FC236}">
                <a16:creationId xmlns:a16="http://schemas.microsoft.com/office/drawing/2014/main" id="{B4D1C59C-0F6D-4C54-6020-86BBDAA645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6538" y="666728"/>
            <a:ext cx="4727908" cy="546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0053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5C8AC22F-3250-DCE6-9FE8-0472043B4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lt-LT" sz="4000">
                <a:solidFill>
                  <a:srgbClr val="FFFFFF"/>
                </a:solidFill>
              </a:rPr>
              <a:t>„Opt-Out“ NA veiklos proceso pokyčiai (tranzito muitinės įstaigoje</a:t>
            </a:r>
            <a:endParaRPr lang="en-GB" sz="4000">
              <a:solidFill>
                <a:srgbClr val="FFFFFF"/>
              </a:solidFill>
            </a:endParaRPr>
          </a:p>
        </p:txBody>
      </p:sp>
      <p:graphicFrame>
        <p:nvGraphicFramePr>
          <p:cNvPr id="5" name="Turinio vietos rezervavimo ženklas 2">
            <a:extLst>
              <a:ext uri="{FF2B5EF4-FFF2-40B4-BE49-F238E27FC236}">
                <a16:creationId xmlns:a16="http://schemas.microsoft.com/office/drawing/2014/main" id="{D20FB6F2-15E4-D118-4099-FE5FC118EB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8463125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56737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aveikslėlis 2">
            <a:extLst>
              <a:ext uri="{FF2B5EF4-FFF2-40B4-BE49-F238E27FC236}">
                <a16:creationId xmlns:a16="http://schemas.microsoft.com/office/drawing/2014/main" id="{2A708154-AE72-AFEC-E2F6-F90E41952B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20502"/>
            <a:ext cx="10905066" cy="3216994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0607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aveikslėlis 4">
            <a:extLst>
              <a:ext uri="{FF2B5EF4-FFF2-40B4-BE49-F238E27FC236}">
                <a16:creationId xmlns:a16="http://schemas.microsoft.com/office/drawing/2014/main" id="{E76D30D3-57D2-174F-7F6F-70A1D1C6FC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664" y="0"/>
            <a:ext cx="54146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5122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707D9903-2F39-5238-F3DD-25A8A3B49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lt-LT">
                <a:solidFill>
                  <a:srgbClr val="FFFFFF"/>
                </a:solidFill>
              </a:rPr>
              <a:t>„Opt-Out“ NA veiklos proceso pokyčiai (tranzito muitinės įstaigoje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9D902D2C-D116-A8E0-386C-25AC90CF3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lt-LT" dirty="0"/>
              <a:t>Tranzito muitinės įstaigoje (COFE) muitinės kontrolė dėl ENS formalumų:</a:t>
            </a:r>
            <a:endParaRPr lang="lt-LT"/>
          </a:p>
          <a:p>
            <a:r>
              <a:rPr lang="lt-LT" dirty="0"/>
              <a:t>prieš leidžiant kirsti sieną, turi būti atsižvelgta į gautus ICS2 kontrolės rezultatus tuo atveju, kai tranzito įstaiga taip pat yra  šalies pirmojo įvežimo muitinės įstaiga (COFE). </a:t>
            </a:r>
            <a:endParaRPr lang="lt-LT"/>
          </a:p>
          <a:p>
            <a:r>
              <a:rPr lang="lt-LT" dirty="0"/>
              <a:t>Tranzito formalumai turi būti atliekami tik tuomet, kai bus baigti įvažiavimo formalumai (Tranzito deklaracijos duomenyse yra ENS MRN nurodytas duomenų elemente „Ankstesni dokumentai“).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46374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11">
            <a:extLst>
              <a:ext uri="{FF2B5EF4-FFF2-40B4-BE49-F238E27FC236}">
                <a16:creationId xmlns:a16="http://schemas.microsoft.com/office/drawing/2014/main" id="{99ED5833-B85B-4103-8A3B-CAB0308E6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F6D05F49-9D46-53DA-9D4B-D9AC5EA55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604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NTKS p6 </a:t>
            </a:r>
            <a:r>
              <a:rPr lang="en-US" sz="40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deklaracijos</a:t>
            </a:r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duomenų</a:t>
            </a:r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taisymas</a:t>
            </a:r>
            <a:endParaRPr lang="en-US" sz="40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" name="Paveikslėlis 6" descr="Paveikslėlis, kuriame yra tekstas, ekrano kopija, Šriftas, skaičius&#10;&#10;Dirbtinio intelekto sugeneruotas turinys gali būti neteisingas.">
            <a:extLst>
              <a:ext uri="{FF2B5EF4-FFF2-40B4-BE49-F238E27FC236}">
                <a16:creationId xmlns:a16="http://schemas.microsoft.com/office/drawing/2014/main" id="{3BE2C639-D2B0-8E4D-C4D9-F03FC03E44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868" y="1953805"/>
            <a:ext cx="5606768" cy="3938756"/>
          </a:xfrm>
          <a:prstGeom prst="rect">
            <a:avLst/>
          </a:prstGeom>
        </p:spPr>
      </p:pic>
      <p:pic>
        <p:nvPicPr>
          <p:cNvPr id="5" name="Turinio vietos rezervavimo ženklas 4">
            <a:extLst>
              <a:ext uri="{FF2B5EF4-FFF2-40B4-BE49-F238E27FC236}">
                <a16:creationId xmlns:a16="http://schemas.microsoft.com/office/drawing/2014/main" id="{809DE764-9876-D5E3-B8FB-8ACA413B60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127663" y="1999525"/>
            <a:ext cx="5828261" cy="218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4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3">
            <a:extLst>
              <a:ext uri="{FF2B5EF4-FFF2-40B4-BE49-F238E27FC236}">
                <a16:creationId xmlns:a16="http://schemas.microsoft.com/office/drawing/2014/main" id="{9AEB8E61-1BC1-BCEA-B9A2-E1D578BD7E25}"/>
              </a:ext>
            </a:extLst>
          </p:cNvPr>
          <p:cNvSpPr txBox="1"/>
          <p:nvPr/>
        </p:nvSpPr>
        <p:spPr>
          <a:xfrm>
            <a:off x="-1795" y="1873250"/>
            <a:ext cx="12193795" cy="124521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r>
              <a:rPr lang="lt-LT" sz="4000" b="1" dirty="0">
                <a:solidFill>
                  <a:srgbClr val="2B2A29"/>
                </a:solidFill>
                <a:latin typeface="Arial"/>
                <a:cs typeface="Arial"/>
              </a:rPr>
              <a:t> Pokyčiai tranzito deklaracijose – NTKS 6 – </a:t>
            </a:r>
            <a:r>
              <a:rPr lang="lt-LT" sz="4000" b="1" dirty="0" err="1">
                <a:solidFill>
                  <a:srgbClr val="2B2A29"/>
                </a:solidFill>
                <a:latin typeface="Arial"/>
                <a:cs typeface="Arial"/>
              </a:rPr>
              <a:t>ojo</a:t>
            </a:r>
            <a:r>
              <a:rPr lang="lt-LT" sz="4000" b="1" dirty="0">
                <a:solidFill>
                  <a:srgbClr val="2B2A29"/>
                </a:solidFill>
                <a:latin typeface="Arial"/>
                <a:cs typeface="Arial"/>
              </a:rPr>
              <a:t> etapo funkcionalumas</a:t>
            </a:r>
          </a:p>
        </p:txBody>
      </p:sp>
      <p:sp>
        <p:nvSpPr>
          <p:cNvPr id="4" name="object 13">
            <a:extLst>
              <a:ext uri="{FF2B5EF4-FFF2-40B4-BE49-F238E27FC236}">
                <a16:creationId xmlns:a16="http://schemas.microsoft.com/office/drawing/2014/main" id="{B3C8FCE2-8AEE-F29D-1B8B-A1A10ABB33E4}"/>
              </a:ext>
            </a:extLst>
          </p:cNvPr>
          <p:cNvSpPr txBox="1"/>
          <p:nvPr/>
        </p:nvSpPr>
        <p:spPr>
          <a:xfrm>
            <a:off x="-2533" y="3485957"/>
            <a:ext cx="12193795" cy="191206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endParaRPr lang="lt-LT" sz="2400" dirty="0">
              <a:solidFill>
                <a:srgbClr val="2B2A29"/>
              </a:solidFill>
              <a:latin typeface="Arial"/>
              <a:cs typeface="Arial"/>
            </a:endParaRPr>
          </a:p>
          <a:p>
            <a:pPr marL="12700" algn="ctr">
              <a:spcBef>
                <a:spcPts val="110"/>
              </a:spcBef>
            </a:pPr>
            <a:r>
              <a:rPr lang="lt-LT" sz="2400" dirty="0">
                <a:solidFill>
                  <a:srgbClr val="2B2A29"/>
                </a:solidFill>
                <a:latin typeface="Arial"/>
                <a:cs typeface="Arial"/>
              </a:rPr>
              <a:t>Dalija Gabrielaitienė</a:t>
            </a:r>
          </a:p>
          <a:p>
            <a:pPr marL="12700" algn="ctr">
              <a:spcBef>
                <a:spcPts val="110"/>
              </a:spcBef>
            </a:pPr>
            <a:r>
              <a:rPr lang="pt-BR" sz="2400" dirty="0">
                <a:solidFill>
                  <a:srgbClr val="2B2A29"/>
                </a:solidFill>
                <a:latin typeface="Arial"/>
                <a:cs typeface="Arial"/>
              </a:rPr>
              <a:t>Muitinės departamento</a:t>
            </a:r>
          </a:p>
          <a:p>
            <a:pPr marL="12700" algn="ctr">
              <a:spcBef>
                <a:spcPts val="110"/>
              </a:spcBef>
            </a:pPr>
            <a:r>
              <a:rPr lang="pt-BR" sz="2400" dirty="0">
                <a:solidFill>
                  <a:srgbClr val="2B2A29"/>
                </a:solidFill>
                <a:latin typeface="Arial"/>
                <a:cs typeface="Arial"/>
              </a:rPr>
              <a:t>Muitinės procedūrų skyriaus patarėja</a:t>
            </a:r>
            <a:endParaRPr lang="lt-LT" sz="2400" dirty="0">
              <a:solidFill>
                <a:srgbClr val="2B2A29"/>
              </a:solidFill>
              <a:latin typeface="Arial"/>
              <a:cs typeface="Arial"/>
            </a:endParaRPr>
          </a:p>
          <a:p>
            <a:pPr marL="12700" algn="ctr">
              <a:spcBef>
                <a:spcPts val="110"/>
              </a:spcBef>
            </a:pPr>
            <a:r>
              <a:rPr lang="lt-LT" sz="2400" spc="-55" dirty="0" err="1">
                <a:solidFill>
                  <a:srgbClr val="2B2A29"/>
                </a:solidFill>
                <a:latin typeface="Arial"/>
                <a:cs typeface="Arial"/>
              </a:rPr>
              <a:t>dalija.gabrielaitienė@lrmuitine.lt</a:t>
            </a:r>
            <a:r>
              <a:rPr lang="lt-LT" sz="2400" spc="-5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endParaRPr lang="lt-LT" sz="2400" dirty="0">
              <a:solidFill>
                <a:srgbClr val="2B2A29"/>
              </a:solidFill>
              <a:latin typeface="Arial"/>
              <a:cs typeface="Arial"/>
            </a:endParaRPr>
          </a:p>
        </p:txBody>
      </p:sp>
      <p:sp>
        <p:nvSpPr>
          <p:cNvPr id="5" name="object 13">
            <a:extLst>
              <a:ext uri="{FF2B5EF4-FFF2-40B4-BE49-F238E27FC236}">
                <a16:creationId xmlns:a16="http://schemas.microsoft.com/office/drawing/2014/main" id="{1B22C98D-B981-7093-ED6B-F6486F5E8926}"/>
              </a:ext>
            </a:extLst>
          </p:cNvPr>
          <p:cNvSpPr txBox="1"/>
          <p:nvPr/>
        </p:nvSpPr>
        <p:spPr>
          <a:xfrm>
            <a:off x="6350" y="5633901"/>
            <a:ext cx="12184912" cy="50654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r>
              <a:rPr lang="lt-LT" sz="3200" dirty="0">
                <a:solidFill>
                  <a:srgbClr val="2B2A29"/>
                </a:solidFill>
                <a:latin typeface="Arial"/>
                <a:cs typeface="Arial"/>
              </a:rPr>
              <a:t>2025-09-30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2990A21-3FA7-B3DE-9330-42017C5284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532"/>
            <a:ext cx="12191262" cy="133158"/>
          </a:xfrm>
          <a:prstGeom prst="rect">
            <a:avLst/>
          </a:prstGeom>
        </p:spPr>
      </p:pic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CC789228-D23F-8223-4C75-F543DE843BC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424" y="106144"/>
            <a:ext cx="1757880" cy="1767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8718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202F64C-BF19-F41B-52C6-CC2FAC54B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NTKS P6 išoriniams naudotojams</a:t>
            </a:r>
            <a:endParaRPr lang="en-GB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69C0D566-72AA-744C-2660-167DEEA18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lt-LT" dirty="0"/>
              <a:t>https://taxation-customs.ec.europa.eu/online-services/online-services-and-databases-customs/new-computerised-transit-system-ncts_en#the-deployment-of-ncts-p6</a:t>
            </a:r>
            <a:endParaRPr lang="en-GB" dirty="0"/>
          </a:p>
        </p:txBody>
      </p:sp>
      <p:pic>
        <p:nvPicPr>
          <p:cNvPr id="5" name="Paveikslėlis 4">
            <a:extLst>
              <a:ext uri="{FF2B5EF4-FFF2-40B4-BE49-F238E27FC236}">
                <a16:creationId xmlns:a16="http://schemas.microsoft.com/office/drawing/2014/main" id="{56FA6921-0B4F-AA4C-D19E-9DBDD36F31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345" y="3293365"/>
            <a:ext cx="8977138" cy="2491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3947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0601EE8C-8A00-9365-DDD9-751C627B9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0662" y="4267832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Ačiū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už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dėmesį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</a:t>
            </a:r>
          </a:p>
        </p:txBody>
      </p:sp>
      <p:pic>
        <p:nvPicPr>
          <p:cNvPr id="6" name="Graphic 5" descr="Patinka">
            <a:extLst>
              <a:ext uri="{FF2B5EF4-FFF2-40B4-BE49-F238E27FC236}">
                <a16:creationId xmlns:a16="http://schemas.microsoft.com/office/drawing/2014/main" id="{849E9DA3-7ED0-3F19-AE8A-837420C291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654663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3334982-B5B9-6CDE-64EB-9C2CD8FF6B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0634"/>
            <a:ext cx="12192000" cy="6868633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265570D3-C207-1E69-2CEF-E3BC0CE026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522" y="595460"/>
            <a:ext cx="4536956" cy="4560767"/>
          </a:xfrm>
          <a:prstGeom prst="rect">
            <a:avLst/>
          </a:prstGeom>
        </p:spPr>
      </p:pic>
      <p:sp>
        <p:nvSpPr>
          <p:cNvPr id="4" name="object 15">
            <a:extLst>
              <a:ext uri="{FF2B5EF4-FFF2-40B4-BE49-F238E27FC236}">
                <a16:creationId xmlns:a16="http://schemas.microsoft.com/office/drawing/2014/main" id="{3B665B18-1BCF-1A57-D6C5-C3A2E38AFD57}"/>
              </a:ext>
            </a:extLst>
          </p:cNvPr>
          <p:cNvSpPr txBox="1"/>
          <p:nvPr/>
        </p:nvSpPr>
        <p:spPr>
          <a:xfrm>
            <a:off x="0" y="5190658"/>
            <a:ext cx="12192000" cy="15517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82320" algn="ctr"/>
            <a:r>
              <a:rPr lang="lt-LT" sz="2000" b="1" dirty="0">
                <a:solidFill>
                  <a:srgbClr val="2B2A29"/>
                </a:solidFill>
                <a:latin typeface="Arial"/>
                <a:cs typeface="Arial"/>
              </a:rPr>
              <a:t>Muitinės</a:t>
            </a:r>
            <a:r>
              <a:rPr sz="2000" b="1" spc="1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2000" b="1" spc="-10" dirty="0">
                <a:solidFill>
                  <a:srgbClr val="2B2A29"/>
                </a:solidFill>
                <a:latin typeface="Arial"/>
                <a:cs typeface="Arial"/>
              </a:rPr>
              <a:t>departamentas </a:t>
            </a:r>
            <a:r>
              <a:rPr lang="lt-LT" sz="2000" b="1" dirty="0">
                <a:solidFill>
                  <a:srgbClr val="2B2A29"/>
                </a:solidFill>
                <a:latin typeface="Arial"/>
                <a:cs typeface="Arial"/>
              </a:rPr>
              <a:t>prie</a:t>
            </a:r>
            <a:r>
              <a:rPr sz="2000" b="1" spc="1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B2A29"/>
                </a:solidFill>
                <a:latin typeface="Arial"/>
                <a:cs typeface="Arial"/>
              </a:rPr>
              <a:t>Lietuvos</a:t>
            </a:r>
            <a:r>
              <a:rPr sz="2000" b="1" spc="1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B2A29"/>
                </a:solidFill>
                <a:latin typeface="Arial"/>
                <a:cs typeface="Arial"/>
              </a:rPr>
              <a:t>Respublikos</a:t>
            </a:r>
            <a:r>
              <a:rPr sz="2000" b="1" spc="1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B2A29"/>
                </a:solidFill>
                <a:latin typeface="Arial"/>
                <a:cs typeface="Arial"/>
              </a:rPr>
              <a:t>ﬁnansų</a:t>
            </a:r>
            <a:r>
              <a:rPr sz="2000" b="1" spc="1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2B2A29"/>
                </a:solidFill>
                <a:latin typeface="Arial"/>
                <a:cs typeface="Arial"/>
              </a:rPr>
              <a:t>ministerijos</a:t>
            </a:r>
            <a:endParaRPr sz="2000" dirty="0">
              <a:latin typeface="Arial"/>
              <a:cs typeface="Arial"/>
            </a:endParaRPr>
          </a:p>
          <a:p>
            <a:pPr marL="2336800" marR="1885950" indent="-457200" algn="ctr">
              <a:buAutoNum type="alphaUcPeriod"/>
            </a:pPr>
            <a:r>
              <a:rPr lang="lt-LT" sz="2000" b="1" dirty="0">
                <a:solidFill>
                  <a:srgbClr val="2B2A29"/>
                </a:solidFill>
                <a:latin typeface="Arial"/>
                <a:cs typeface="Arial"/>
              </a:rPr>
              <a:t>Jakšto </a:t>
            </a:r>
            <a:r>
              <a:rPr sz="2000" b="1" dirty="0">
                <a:solidFill>
                  <a:srgbClr val="2B2A29"/>
                </a:solidFill>
                <a:latin typeface="Arial"/>
                <a:cs typeface="Arial"/>
              </a:rPr>
              <a:t>g.</a:t>
            </a:r>
            <a:r>
              <a:rPr sz="20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2000" b="1" spc="-5" dirty="0">
                <a:solidFill>
                  <a:srgbClr val="2B2A29"/>
                </a:solidFill>
                <a:latin typeface="Arial"/>
                <a:cs typeface="Arial"/>
              </a:rPr>
              <a:t>1</a:t>
            </a:r>
            <a:r>
              <a:rPr sz="2000" b="1" dirty="0">
                <a:solidFill>
                  <a:srgbClr val="2B2A29"/>
                </a:solidFill>
                <a:latin typeface="Arial"/>
                <a:cs typeface="Arial"/>
              </a:rPr>
              <a:t>,</a:t>
            </a:r>
            <a:r>
              <a:rPr sz="20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2B2A29"/>
                </a:solidFill>
                <a:latin typeface="Arial"/>
                <a:cs typeface="Arial"/>
              </a:rPr>
              <a:t>Vilnius</a:t>
            </a:r>
            <a:endParaRPr lang="lt-LT" sz="2000" b="1" spc="-10" dirty="0">
              <a:solidFill>
                <a:srgbClr val="2B2A29"/>
              </a:solidFill>
              <a:latin typeface="Arial"/>
              <a:cs typeface="Arial"/>
            </a:endParaRPr>
          </a:p>
          <a:p>
            <a:pPr marL="1879600" marR="1885950" algn="ctr"/>
            <a:r>
              <a:rPr sz="2000" b="1" spc="-1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2000" b="1" spc="-10" dirty="0">
                <a:solidFill>
                  <a:srgbClr val="2B2A29"/>
                </a:solidFill>
                <a:latin typeface="Arial"/>
                <a:cs typeface="Arial"/>
              </a:rPr>
              <a:t>    https://muitine.lrv.lt/</a:t>
            </a:r>
          </a:p>
          <a:p>
            <a:pPr marR="5715" algn="ctr"/>
            <a:r>
              <a:rPr lang="lt-LT" sz="2000" b="1" spc="-10" dirty="0">
                <a:solidFill>
                  <a:srgbClr val="2B2A29"/>
                </a:solidFill>
                <a:latin typeface="Arial"/>
                <a:cs typeface="Arial"/>
              </a:rPr>
              <a:t>facebook.com/</a:t>
            </a:r>
            <a:r>
              <a:rPr lang="lt-LT" sz="2000" b="1" spc="-10" dirty="0" err="1">
                <a:solidFill>
                  <a:srgbClr val="2B2A29"/>
                </a:solidFill>
                <a:latin typeface="Arial"/>
                <a:cs typeface="Arial"/>
              </a:rPr>
              <a:t>Lietuvosmuitine</a:t>
            </a:r>
            <a:endParaRPr lang="lt-LT" sz="2000" dirty="0">
              <a:latin typeface="Arial"/>
              <a:cs typeface="Arial"/>
            </a:endParaRPr>
          </a:p>
          <a:p>
            <a:pPr marR="5715" algn="ctr"/>
            <a:r>
              <a:rPr sz="2000" b="1" spc="-10" dirty="0">
                <a:solidFill>
                  <a:srgbClr val="2B2A29"/>
                </a:solidFill>
                <a:latin typeface="Arial"/>
                <a:cs typeface="Arial"/>
              </a:rPr>
              <a:t>https://www.youtube.com/user/LietuvosMuitine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96782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C68A55F-7B32-44D8-AEE5-1AF405326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BDDE48FA-11F8-0785-B9B4-19DF52B68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429030"/>
            <a:ext cx="2834640" cy="5457589"/>
          </a:xfrm>
        </p:spPr>
        <p:txBody>
          <a:bodyPr anchor="ctr">
            <a:normAutofit/>
          </a:bodyPr>
          <a:lstStyle/>
          <a:p>
            <a:r>
              <a:rPr lang="lt-LT" sz="4000" b="1"/>
              <a:t>Teisinis pagrindimas</a:t>
            </a:r>
            <a:br>
              <a:rPr lang="lt-LT" sz="4000"/>
            </a:br>
            <a:endParaRPr lang="lt-LT" sz="40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D1AAA2C-FBBE-42AA-B869-31D524B765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5320" y="6112341"/>
            <a:ext cx="10835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F937BBF-9326-4230-AB1B-F1795E350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045208" y="4686084"/>
            <a:ext cx="54864" cy="2834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Turinio vietos rezervavimo ženklas 2">
            <a:extLst>
              <a:ext uri="{FF2B5EF4-FFF2-40B4-BE49-F238E27FC236}">
                <a16:creationId xmlns:a16="http://schemas.microsoft.com/office/drawing/2014/main" id="{031B9C01-648F-2E2D-ABB3-B7B6FEB32E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8768006"/>
              </p:ext>
            </p:extLst>
          </p:nvPr>
        </p:nvGraphicFramePr>
        <p:xfrm>
          <a:off x="4041648" y="429030"/>
          <a:ext cx="7452360" cy="5459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9988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C65E31D9-3137-659E-C159-55561EB98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lt-LT" b="1">
                <a:solidFill>
                  <a:srgbClr val="FFFFFF"/>
                </a:solidFill>
              </a:rPr>
              <a:t>Išorinių naudotojų autorizavimas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F6E5FFB-E835-5747-90ED-89A6999FF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endParaRPr lang="lt-LT" sz="2600"/>
          </a:p>
          <a:p>
            <a:endParaRPr lang="lt-LT" sz="2600"/>
          </a:p>
          <a:p>
            <a:r>
              <a:rPr lang="lt-LT" sz="2600"/>
              <a:t>Asmenims BAP priemonėmis jau užsiregistravusiam paslaugų gavėju, papildomai registruotis nereikia, nes 2025-09-01 d. paslaugų gavėjo administratoriams teisės gauti muitinės elektroninę paslaugą „Tranzito e-paslaugos“ bus suteiktos automatiškai.</a:t>
            </a:r>
          </a:p>
        </p:txBody>
      </p:sp>
    </p:spTree>
    <p:extLst>
      <p:ext uri="{BB962C8B-B14F-4D97-AF65-F5344CB8AC3E}">
        <p14:creationId xmlns:p14="http://schemas.microsoft.com/office/powerpoint/2010/main" val="287658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5FB96192-9DDB-DFB9-C816-A5DCBAF22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lt-LT" b="1">
                <a:solidFill>
                  <a:srgbClr val="FFFFFF"/>
                </a:solidFill>
              </a:rPr>
              <a:t>Kas keičiasi NTKS P6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0ACBA01C-D80A-624F-6A61-2D5DBCF57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 fontScale="92500" lnSpcReduction="10000"/>
          </a:bodyPr>
          <a:lstStyle/>
          <a:p>
            <a:endParaRPr lang="lt-LT" sz="2200" dirty="0"/>
          </a:p>
          <a:p>
            <a:endParaRPr lang="lt-LT" sz="2200" dirty="0"/>
          </a:p>
          <a:p>
            <a:r>
              <a:rPr lang="lt-LT" sz="2200" dirty="0"/>
              <a:t>ENS - įvežimo bendrosios deklaracijos duomenys turi būti visiškai suderinti saugos ir saugumo duomenis numatytais SMK DA/IA B priede;</a:t>
            </a:r>
          </a:p>
          <a:p>
            <a:r>
              <a:rPr lang="lt-LT" sz="2200" dirty="0"/>
              <a:t>Iki 2025-12-31 atidėjimas kelių ir geležinkelių transportui gabenamoms prekėms (galimybė ENS duomenis teikti į MDAS).</a:t>
            </a:r>
          </a:p>
          <a:p>
            <a:pPr marL="0" indent="0">
              <a:buNone/>
            </a:pPr>
            <a:endParaRPr lang="lt-LT" sz="2200" dirty="0"/>
          </a:p>
          <a:p>
            <a:endParaRPr lang="lt-LT" sz="2200" dirty="0"/>
          </a:p>
          <a:p>
            <a:pPr marL="0" indent="0">
              <a:buNone/>
            </a:pPr>
            <a:endParaRPr lang="lt-LT" sz="2200" dirty="0"/>
          </a:p>
          <a:p>
            <a:pPr marL="0" indent="0">
              <a:buNone/>
            </a:pPr>
            <a:r>
              <a:rPr lang="lt-LT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4448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F31E43EE-5503-5A06-D561-FE42A716D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891"/>
            <a:ext cx="10515600" cy="1325563"/>
          </a:xfrm>
        </p:spPr>
        <p:txBody>
          <a:bodyPr/>
          <a:lstStyle/>
          <a:p>
            <a:pPr algn="ctr"/>
            <a:r>
              <a:rPr lang="lt-LT" b="1" dirty="0"/>
              <a:t>Kas keičiasi NTKS P6?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2672B06C-D643-21F4-798E-86F01FD9B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err="1"/>
              <a:t>ooo</a:t>
            </a:r>
            <a:endParaRPr lang="lt-LT" dirty="0"/>
          </a:p>
        </p:txBody>
      </p:sp>
      <p:sp>
        <p:nvSpPr>
          <p:cNvPr id="4" name="Freeform: Shape 8">
            <a:extLst>
              <a:ext uri="{FF2B5EF4-FFF2-40B4-BE49-F238E27FC236}">
                <a16:creationId xmlns:a16="http://schemas.microsoft.com/office/drawing/2014/main" id="{72946FA7-6DE0-1108-1B94-B175BD051CB6}"/>
              </a:ext>
            </a:extLst>
          </p:cNvPr>
          <p:cNvSpPr/>
          <p:nvPr/>
        </p:nvSpPr>
        <p:spPr>
          <a:xfrm>
            <a:off x="930965" y="1825625"/>
            <a:ext cx="3750157" cy="474638"/>
          </a:xfrm>
          <a:custGeom>
            <a:avLst/>
            <a:gdLst>
              <a:gd name="connsiteX0" fmla="*/ 79122 w 2770313"/>
              <a:gd name="connsiteY0" fmla="*/ 0 h 474638"/>
              <a:gd name="connsiteX1" fmla="*/ 2691191 w 2770313"/>
              <a:gd name="connsiteY1" fmla="*/ 0 h 474638"/>
              <a:gd name="connsiteX2" fmla="*/ 2770313 w 2770313"/>
              <a:gd name="connsiteY2" fmla="*/ 79122 h 474638"/>
              <a:gd name="connsiteX3" fmla="*/ 2770313 w 2770313"/>
              <a:gd name="connsiteY3" fmla="*/ 474638 h 474638"/>
              <a:gd name="connsiteX4" fmla="*/ 2770313 w 2770313"/>
              <a:gd name="connsiteY4" fmla="*/ 474638 h 474638"/>
              <a:gd name="connsiteX5" fmla="*/ 0 w 2770313"/>
              <a:gd name="connsiteY5" fmla="*/ 474638 h 474638"/>
              <a:gd name="connsiteX6" fmla="*/ 0 w 2770313"/>
              <a:gd name="connsiteY6" fmla="*/ 474638 h 474638"/>
              <a:gd name="connsiteX7" fmla="*/ 0 w 2770313"/>
              <a:gd name="connsiteY7" fmla="*/ 79122 h 474638"/>
              <a:gd name="connsiteX8" fmla="*/ 79122 w 2770313"/>
              <a:gd name="connsiteY8" fmla="*/ 0 h 474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70313" h="474638">
                <a:moveTo>
                  <a:pt x="79122" y="0"/>
                </a:moveTo>
                <a:lnTo>
                  <a:pt x="2691191" y="0"/>
                </a:lnTo>
                <a:cubicBezTo>
                  <a:pt x="2734889" y="0"/>
                  <a:pt x="2770313" y="35424"/>
                  <a:pt x="2770313" y="79122"/>
                </a:cubicBezTo>
                <a:lnTo>
                  <a:pt x="2770313" y="474638"/>
                </a:lnTo>
                <a:lnTo>
                  <a:pt x="2770313" y="474638"/>
                </a:lnTo>
                <a:lnTo>
                  <a:pt x="0" y="474638"/>
                </a:lnTo>
                <a:lnTo>
                  <a:pt x="0" y="474638"/>
                </a:lnTo>
                <a:lnTo>
                  <a:pt x="0" y="79122"/>
                </a:lnTo>
                <a:cubicBezTo>
                  <a:pt x="0" y="35424"/>
                  <a:pt x="35424" y="0"/>
                  <a:pt x="79122" y="0"/>
                </a:cubicBezTo>
                <a:close/>
              </a:path>
            </a:pathLst>
          </a:custGeom>
          <a:solidFill>
            <a:srgbClr val="034EA2"/>
          </a:solidFill>
          <a:ln w="12700" cap="flat" cmpd="sng" algn="ctr">
            <a:solidFill>
              <a:srgbClr val="1E858B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txBody>
          <a:bodyPr spcFirstLastPara="0" vert="horz" wrap="square" lIns="65084" tIns="65084" rIns="65084" bIns="41910" numCol="1" spcCol="1270" anchor="ctr" anchorCtr="0">
            <a:noAutofit/>
          </a:bodyPr>
          <a:lstStyle/>
          <a:p>
            <a:pPr marL="0" marR="0" lvl="0" indent="0" algn="ctr" defTabSz="9779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Nauji apibrėžimai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N</a:t>
            </a:r>
            <a:r>
              <a:rPr kumimoji="0" lang="lt-LT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TKS 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-P6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387E82-F394-D5E1-9929-2EC3AFDAF417}"/>
              </a:ext>
            </a:extLst>
          </p:cNvPr>
          <p:cNvSpPr txBox="1"/>
          <p:nvPr/>
        </p:nvSpPr>
        <p:spPr>
          <a:xfrm>
            <a:off x="1669566" y="2635656"/>
            <a:ext cx="3011556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t-LT" sz="1600" dirty="0">
                <a:solidFill>
                  <a:srgbClr val="4D4D4D"/>
                </a:solidFill>
                <a:cs typeface="Calibri" panose="020F0502020204030204" pitchFamily="34" charset="0"/>
              </a:rPr>
              <a:t>NA kuri priima</a:t>
            </a:r>
            <a:r>
              <a:rPr lang="en-US" sz="1600" dirty="0">
                <a:solidFill>
                  <a:srgbClr val="4D4D4D"/>
                </a:solidFill>
                <a:cs typeface="Calibri" panose="020F0502020204030204" pitchFamily="34" charset="0"/>
              </a:rPr>
              <a:t> </a:t>
            </a:r>
            <a:r>
              <a:rPr lang="lt-LT" sz="1600" dirty="0">
                <a:solidFill>
                  <a:srgbClr val="4D4D4D"/>
                </a:solidFill>
                <a:cs typeface="Calibri" panose="020F0502020204030204" pitchFamily="34" charset="0"/>
              </a:rPr>
              <a:t>iš verslo </a:t>
            </a:r>
            <a:r>
              <a:rPr lang="en-US" sz="1600" b="1" dirty="0">
                <a:solidFill>
                  <a:srgbClr val="4D4D4D"/>
                </a:solidFill>
                <a:cs typeface="Calibri" panose="020F0502020204030204" pitchFamily="34" charset="0"/>
              </a:rPr>
              <a:t>Tran</a:t>
            </a:r>
            <a:r>
              <a:rPr lang="lt-LT" sz="1600" b="1" dirty="0" err="1">
                <a:solidFill>
                  <a:srgbClr val="4D4D4D"/>
                </a:solidFill>
                <a:cs typeface="Calibri" panose="020F0502020204030204" pitchFamily="34" charset="0"/>
              </a:rPr>
              <a:t>zito</a:t>
            </a:r>
            <a:r>
              <a:rPr lang="lt-LT" sz="1600" b="1" dirty="0">
                <a:solidFill>
                  <a:srgbClr val="4D4D4D"/>
                </a:solidFill>
                <a:cs typeface="Calibri" panose="020F0502020204030204" pitchFamily="34" charset="0"/>
              </a:rPr>
              <a:t> deklaracijų duomenis kartu su</a:t>
            </a:r>
            <a:r>
              <a:rPr lang="en-US" sz="1600" b="1" dirty="0">
                <a:solidFill>
                  <a:srgbClr val="4D4D4D"/>
                </a:solidFill>
                <a:cs typeface="Calibri" panose="020F0502020204030204" pitchFamily="34" charset="0"/>
              </a:rPr>
              <a:t> ENS </a:t>
            </a:r>
            <a:r>
              <a:rPr lang="lt-LT" sz="1600" b="1" dirty="0">
                <a:solidFill>
                  <a:srgbClr val="4D4D4D"/>
                </a:solidFill>
                <a:cs typeface="Calibri" panose="020F0502020204030204" pitchFamily="34" charset="0"/>
              </a:rPr>
              <a:t>duomenimis ir turi turėti sąsają su ICS2-CR per „Tranzito ENS duomenų apdorojimo tiltą“ (</a:t>
            </a:r>
            <a:r>
              <a:rPr lang="lt-LT" sz="1600" b="1" dirty="0" err="1">
                <a:solidFill>
                  <a:srgbClr val="4D4D4D"/>
                </a:solidFill>
                <a:cs typeface="Calibri" panose="020F0502020204030204" pitchFamily="34" charset="0"/>
              </a:rPr>
              <a:t>ieCA</a:t>
            </a:r>
            <a:r>
              <a:rPr lang="lt-LT" sz="1600" b="1" dirty="0">
                <a:solidFill>
                  <a:srgbClr val="4D4D4D"/>
                </a:solidFill>
                <a:cs typeface="Calibri" panose="020F0502020204030204" pitchFamily="34" charset="0"/>
              </a:rPr>
              <a:t>/TED).</a:t>
            </a:r>
            <a:r>
              <a:rPr lang="en-US" sz="1600" dirty="0">
                <a:solidFill>
                  <a:srgbClr val="4D4D4D"/>
                </a:solidFill>
                <a:cs typeface="Calibri" panose="020F0502020204030204" pitchFamily="34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55F25D-C4F1-0497-C6DD-FC85CA96B6BC}"/>
              </a:ext>
            </a:extLst>
          </p:cNvPr>
          <p:cNvSpPr txBox="1"/>
          <p:nvPr/>
        </p:nvSpPr>
        <p:spPr>
          <a:xfrm>
            <a:off x="6534295" y="2170711"/>
            <a:ext cx="3658169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t-LT" sz="1600" dirty="0">
                <a:solidFill>
                  <a:srgbClr val="4D4D4D"/>
                </a:solidFill>
                <a:cs typeface="Calibri" panose="020F0502020204030204" pitchFamily="34" charset="0"/>
              </a:rPr>
              <a:t>NA, kuri nepriima iš verslininkų tranzito deklaracijų su ENS duomenimis ir nesikeičia pranešimais su „Tranzito ENS duomenų apdorojimo tiltu“ (</a:t>
            </a:r>
            <a:r>
              <a:rPr lang="lt-LT" sz="1600" dirty="0" err="1">
                <a:solidFill>
                  <a:srgbClr val="4D4D4D"/>
                </a:solidFill>
                <a:cs typeface="Calibri" panose="020F0502020204030204" pitchFamily="34" charset="0"/>
              </a:rPr>
              <a:t>ieCA</a:t>
            </a:r>
            <a:r>
              <a:rPr lang="lt-LT" sz="1600" dirty="0">
                <a:solidFill>
                  <a:srgbClr val="4D4D4D"/>
                </a:solidFill>
                <a:cs typeface="Calibri" panose="020F0502020204030204" pitchFamily="34" charset="0"/>
              </a:rPr>
              <a:t>/TED).</a:t>
            </a:r>
            <a:endParaRPr lang="en-US" sz="1600" dirty="0">
              <a:solidFill>
                <a:srgbClr val="4D4D4D"/>
              </a:solidFill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7F0927-FCB7-FFEB-5D03-8670546B65DB}"/>
              </a:ext>
            </a:extLst>
          </p:cNvPr>
          <p:cNvSpPr txBox="1"/>
          <p:nvPr/>
        </p:nvSpPr>
        <p:spPr>
          <a:xfrm>
            <a:off x="1975990" y="4441366"/>
            <a:ext cx="4357059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t-LT" sz="1600" dirty="0">
                <a:solidFill>
                  <a:srgbClr val="4D4D4D"/>
                </a:solidFill>
                <a:cs typeface="Calibri" panose="020F0502020204030204" pitchFamily="34" charset="0"/>
              </a:rPr>
              <a:t>Pirmoji įvežimo muitinės įstaiga (COFE) yra muitinės įstaiga, kurioje prekės įvežamos į ES saugos ir saugumo erdvę ir kuriai tenka teisinė atsakomybė užtikrinti, kad rizikos analizė būtų atlikta pagal ICS2-CR ir užbaigta visų pirma saugumo ir saugos tikslais.</a:t>
            </a:r>
            <a:endParaRPr lang="en-US" sz="1600" dirty="0">
              <a:solidFill>
                <a:srgbClr val="4D4D4D"/>
              </a:solidFill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7083B8-E769-A6A5-662F-95B652893EA6}"/>
              </a:ext>
            </a:extLst>
          </p:cNvPr>
          <p:cNvSpPr txBox="1"/>
          <p:nvPr/>
        </p:nvSpPr>
        <p:spPr>
          <a:xfrm>
            <a:off x="6487045" y="4730234"/>
            <a:ext cx="365817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t-LT" sz="1600" dirty="0">
                <a:solidFill>
                  <a:srgbClr val="4D4D4D"/>
                </a:solidFill>
                <a:cs typeface="Calibri" panose="020F0502020204030204" pitchFamily="34" charset="0"/>
              </a:rPr>
              <a:t>Pakartotinis įvežimas - tai prekių pateikimas tranzito-COFE muitinės įstaigai, t. y. pakartotinis įvežimas į saugumo zoną.</a:t>
            </a:r>
            <a:endParaRPr lang="en-US" sz="1600" dirty="0">
              <a:solidFill>
                <a:srgbClr val="4D4D4D"/>
              </a:solidFill>
              <a:cs typeface="Calibri" panose="020F0502020204030204" pitchFamily="34" charset="0"/>
            </a:endParaRPr>
          </a:p>
        </p:txBody>
      </p:sp>
      <p:sp>
        <p:nvSpPr>
          <p:cNvPr id="10" name="Speech Bubble: Rectangle with Corners Rounded 12">
            <a:extLst>
              <a:ext uri="{FF2B5EF4-FFF2-40B4-BE49-F238E27FC236}">
                <a16:creationId xmlns:a16="http://schemas.microsoft.com/office/drawing/2014/main" id="{3944FDF3-8E2E-2AD9-A161-113F5509C835}"/>
              </a:ext>
            </a:extLst>
          </p:cNvPr>
          <p:cNvSpPr/>
          <p:nvPr/>
        </p:nvSpPr>
        <p:spPr>
          <a:xfrm>
            <a:off x="-23192" y="2367483"/>
            <a:ext cx="1737727" cy="929893"/>
          </a:xfrm>
          <a:prstGeom prst="wedgeRoundRectCallout">
            <a:avLst>
              <a:gd name="adj1" fmla="val 59162"/>
              <a:gd name="adj2" fmla="val 102182"/>
              <a:gd name="adj3" fmla="val 16667"/>
            </a:avLst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200" b="0" i="0" u="none" strike="noStrike" kern="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Calibri" panose="020F0502020204030204" pitchFamily="34" charset="0"/>
              </a:rPr>
              <a:t>Leidžia verslui pateikti tranzito deklaraciją kartu su ENS duomenimis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1" name="Speech Bubble: Rectangle with Corners Rounded 13">
            <a:extLst>
              <a:ext uri="{FF2B5EF4-FFF2-40B4-BE49-F238E27FC236}">
                <a16:creationId xmlns:a16="http://schemas.microsoft.com/office/drawing/2014/main" id="{D13005B9-D9FA-0383-8A91-CB2CBDDFACDA}"/>
              </a:ext>
            </a:extLst>
          </p:cNvPr>
          <p:cNvSpPr/>
          <p:nvPr/>
        </p:nvSpPr>
        <p:spPr>
          <a:xfrm>
            <a:off x="10159575" y="1701182"/>
            <a:ext cx="1623220" cy="782357"/>
          </a:xfrm>
          <a:prstGeom prst="wedgeRoundRectCallout">
            <a:avLst>
              <a:gd name="adj1" fmla="val -61028"/>
              <a:gd name="adj2" fmla="val 104742"/>
              <a:gd name="adj3" fmla="val 16667"/>
            </a:avLst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050" b="0" i="0" u="none" strike="noStrike" kern="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Calibri" panose="020F0502020204030204" pitchFamily="34" charset="0"/>
              </a:rPr>
              <a:t>Verslui nesuteikta galimybė pateikti tranzito deklaraciją kartu su ENS duomenimis</a:t>
            </a:r>
            <a:endParaRPr kumimoji="0" lang="en-US" sz="1050" b="0" i="0" u="none" strike="noStrike" kern="0" cap="none" spc="0" normalizeH="0" baseline="0" noProof="0" dirty="0">
              <a:ln>
                <a:noFill/>
              </a:ln>
              <a:solidFill>
                <a:srgbClr val="034EA2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Speech Bubble: Rectangle with Corners Rounded 14">
            <a:extLst>
              <a:ext uri="{FF2B5EF4-FFF2-40B4-BE49-F238E27FC236}">
                <a16:creationId xmlns:a16="http://schemas.microsoft.com/office/drawing/2014/main" id="{6D2F3C64-C99A-F949-9EDF-C8173A973A79}"/>
              </a:ext>
            </a:extLst>
          </p:cNvPr>
          <p:cNvSpPr/>
          <p:nvPr/>
        </p:nvSpPr>
        <p:spPr>
          <a:xfrm>
            <a:off x="293733" y="4049378"/>
            <a:ext cx="1664682" cy="959010"/>
          </a:xfrm>
          <a:prstGeom prst="wedgeRoundRectCallout">
            <a:avLst>
              <a:gd name="adj1" fmla="val 70907"/>
              <a:gd name="adj2" fmla="val 59401"/>
              <a:gd name="adj3" fmla="val 16667"/>
            </a:avLst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200" b="0" i="0" u="none" strike="noStrike" kern="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Calibri" panose="020F0502020204030204" pitchFamily="34" charset="0"/>
              </a:rPr>
              <a:t>COFE rolė suteikiama tik išvykimo ir tranzito muitinės įstaigoms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34EA2"/>
              </a:solidFill>
              <a:effectLst/>
              <a:uLnTx/>
              <a:uFillTx/>
              <a:latin typeface="Arial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Speech Bubble: Rectangle with Corners Rounded 18">
            <a:extLst>
              <a:ext uri="{FF2B5EF4-FFF2-40B4-BE49-F238E27FC236}">
                <a16:creationId xmlns:a16="http://schemas.microsoft.com/office/drawing/2014/main" id="{D0E1D71B-C8F8-6025-F424-CDC253E00451}"/>
              </a:ext>
            </a:extLst>
          </p:cNvPr>
          <p:cNvSpPr/>
          <p:nvPr/>
        </p:nvSpPr>
        <p:spPr>
          <a:xfrm>
            <a:off x="338328" y="5145733"/>
            <a:ext cx="1575492" cy="672260"/>
          </a:xfrm>
          <a:prstGeom prst="wedgeRoundRectCallout">
            <a:avLst>
              <a:gd name="adj1" fmla="val 96444"/>
              <a:gd name="adj2" fmla="val 73003"/>
              <a:gd name="adj3" fmla="val 16667"/>
            </a:avLst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Calibri" panose="020F0502020204030204" pitchFamily="34" charset="0"/>
              </a:rPr>
              <a:t>COFE </a:t>
            </a:r>
            <a:r>
              <a:rPr kumimoji="0" lang="lt-LT" sz="1200" b="0" i="0" u="none" strike="noStrike" kern="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Calibri" panose="020F0502020204030204" pitchFamily="34" charset="0"/>
              </a:rPr>
              <a:t>gali būti ir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Calibri" panose="020F0502020204030204" pitchFamily="34" charset="0"/>
              </a:rPr>
              <a:t> Opt-in </a:t>
            </a:r>
            <a:r>
              <a:rPr kumimoji="0" lang="lt-LT" sz="1200" b="0" i="0" u="none" strike="noStrike" kern="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Calibri" panose="020F0502020204030204" pitchFamily="34" charset="0"/>
              </a:rPr>
              <a:t>arba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Calibri" panose="020F0502020204030204" pitchFamily="34" charset="0"/>
              </a:rPr>
              <a:t> Opt-out </a:t>
            </a:r>
            <a:r>
              <a:rPr kumimoji="0" lang="lt-LT" sz="1200" b="0" i="0" u="none" strike="noStrike" kern="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Calibri" panose="020F0502020204030204" pitchFamily="34" charset="0"/>
              </a:rPr>
              <a:t>šalyje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4" name="Speech Bubble: Rectangle with Corners Rounded 25">
            <a:extLst>
              <a:ext uri="{FF2B5EF4-FFF2-40B4-BE49-F238E27FC236}">
                <a16:creationId xmlns:a16="http://schemas.microsoft.com/office/drawing/2014/main" id="{3A9461B6-7C44-3A8C-833B-D1CDF7ED6354}"/>
              </a:ext>
            </a:extLst>
          </p:cNvPr>
          <p:cNvSpPr/>
          <p:nvPr/>
        </p:nvSpPr>
        <p:spPr>
          <a:xfrm>
            <a:off x="9445216" y="3965844"/>
            <a:ext cx="1665995" cy="639468"/>
          </a:xfrm>
          <a:prstGeom prst="wedgeRoundRectCallout">
            <a:avLst>
              <a:gd name="adj1" fmla="val -81545"/>
              <a:gd name="adj2" fmla="val 75639"/>
              <a:gd name="adj3" fmla="val 16667"/>
            </a:avLst>
          </a:prstGeom>
          <a:gradFill rotWithShape="1">
            <a:gsLst>
              <a:gs pos="0">
                <a:srgbClr val="FFC000">
                  <a:satMod val="103000"/>
                  <a:lumMod val="102000"/>
                  <a:tint val="94000"/>
                </a:srgbClr>
              </a:gs>
              <a:gs pos="50000">
                <a:srgbClr val="FFC000">
                  <a:satMod val="110000"/>
                  <a:lumMod val="100000"/>
                  <a:shade val="100000"/>
                </a:srgbClr>
              </a:gs>
              <a:gs pos="100000">
                <a:srgbClr val="FFC000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lvl="0"/>
            <a:r>
              <a:rPr kumimoji="0" lang="lt-LT" sz="1100" b="0" i="0" u="none" strike="noStrike" kern="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Calibri" panose="020F0502020204030204" pitchFamily="34" charset="0"/>
              </a:rPr>
              <a:t>Gabenimas gali</a:t>
            </a:r>
            <a:r>
              <a:rPr lang="lt-LT" sz="1100" kern="0" dirty="0">
                <a:solidFill>
                  <a:srgbClr val="034EA2"/>
                </a:solidFill>
                <a:latin typeface="Arial"/>
                <a:ea typeface="Calibri" panose="020F0502020204030204" pitchFamily="34" charset="0"/>
                <a:cs typeface="Calibri" panose="020F0502020204030204" pitchFamily="34" charset="0"/>
              </a:rPr>
              <a:t>. turėti tiek pakartotinių įvežimų į (COFE), kiek reikia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34EA2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0C5B0F7-E083-CC60-C4A4-183B26C7145A}"/>
              </a:ext>
            </a:extLst>
          </p:cNvPr>
          <p:cNvSpPr txBox="1"/>
          <p:nvPr/>
        </p:nvSpPr>
        <p:spPr>
          <a:xfrm>
            <a:off x="1827080" y="2220892"/>
            <a:ext cx="2741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4D4D4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Opt-In </a:t>
            </a:r>
            <a:r>
              <a:rPr lang="lt-LT" sz="2400" dirty="0">
                <a:solidFill>
                  <a:srgbClr val="4D4D4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šalis</a:t>
            </a:r>
            <a:endParaRPr lang="en-US" sz="2400" dirty="0">
              <a:solidFill>
                <a:srgbClr val="4D4D4D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F7D4BC-DF1D-97D1-11E9-142283D55385}"/>
              </a:ext>
            </a:extLst>
          </p:cNvPr>
          <p:cNvSpPr txBox="1"/>
          <p:nvPr/>
        </p:nvSpPr>
        <p:spPr>
          <a:xfrm>
            <a:off x="6703720" y="1738621"/>
            <a:ext cx="2741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4D4D4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Opt</a:t>
            </a:r>
            <a:r>
              <a:rPr lang="en-US" sz="2400" dirty="0">
                <a:solidFill>
                  <a:srgbClr val="4D4D4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lt-LT" sz="2400" dirty="0" err="1">
                <a:solidFill>
                  <a:srgbClr val="4D4D4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Out</a:t>
            </a:r>
            <a:r>
              <a:rPr lang="en-US" sz="2400" dirty="0">
                <a:solidFill>
                  <a:srgbClr val="4D4D4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sz="2400" dirty="0">
                <a:solidFill>
                  <a:srgbClr val="4D4D4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šalis</a:t>
            </a:r>
            <a:endParaRPr lang="en-US" sz="2400" dirty="0">
              <a:solidFill>
                <a:srgbClr val="4D4D4D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952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D29F1450-3C3F-DCCB-8351-0B9748D5D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lt-LT" sz="4000" b="1">
                <a:solidFill>
                  <a:srgbClr val="FFFFFF"/>
                </a:solidFill>
              </a:rPr>
              <a:t>Kas keičiasi NTKS P6?</a:t>
            </a:r>
            <a:endParaRPr lang="lt-LT" sz="4000">
              <a:solidFill>
                <a:srgbClr val="FFFFFF"/>
              </a:solidFill>
            </a:endParaRPr>
          </a:p>
        </p:txBody>
      </p:sp>
      <p:graphicFrame>
        <p:nvGraphicFramePr>
          <p:cNvPr id="5" name="Turinio vietos rezervavimo ženklas 2">
            <a:extLst>
              <a:ext uri="{FF2B5EF4-FFF2-40B4-BE49-F238E27FC236}">
                <a16:creationId xmlns:a16="http://schemas.microsoft.com/office/drawing/2014/main" id="{EC6CCACE-F3AC-EDBA-58D7-30C878335E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5345428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8897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647B3A28-B6A9-AD2E-2509-B6C0AF66E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lt-LT" sz="4000" b="1">
                <a:solidFill>
                  <a:srgbClr val="FFFFFF"/>
                </a:solidFill>
              </a:rPr>
              <a:t>Kas keičiasi NTKS P6?</a:t>
            </a:r>
            <a:endParaRPr lang="lt-LT" sz="4000">
              <a:solidFill>
                <a:srgbClr val="FFFFFF"/>
              </a:solidFill>
            </a:endParaRPr>
          </a:p>
        </p:txBody>
      </p:sp>
      <p:graphicFrame>
        <p:nvGraphicFramePr>
          <p:cNvPr id="7" name="Turinio vietos rezervavimo ženklas 2">
            <a:extLst>
              <a:ext uri="{FF2B5EF4-FFF2-40B4-BE49-F238E27FC236}">
                <a16:creationId xmlns:a16="http://schemas.microsoft.com/office/drawing/2014/main" id="{3123B9C9-E777-C2A5-3968-2864D94D56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888699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8047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2571D3-938F-99EE-040A-C196B6FFE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7D568F00-11BE-FA6B-2A93-3774D38B3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lt-LT">
                <a:solidFill>
                  <a:srgbClr val="FFFFFF"/>
                </a:solidFill>
              </a:rPr>
              <a:t>„Opt-Out“ NA veiklos proceso pokyčiai (išvykimo muitinės įstaigoje)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F7A9FF9B-B365-9BFF-1FF8-672C6830B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lt-LT" sz="2400"/>
              <a:t>NTKS-P6 yra NTKS-P5 tęsinys, tai reiškia, kad išvykimo muitinės įstaigoje šiuo metu įdiegtas veiklos procesas nesikeis.</a:t>
            </a:r>
          </a:p>
          <a:p>
            <a:r>
              <a:rPr lang="lt-LT" sz="2400"/>
              <a:t> NTKS-P6 naujovė yra tokia:</a:t>
            </a:r>
          </a:p>
          <a:p>
            <a:r>
              <a:rPr lang="lt-LT" sz="2400"/>
              <a:t>Kontrolė išvykimo įstaigoje (COFE) dėl ENS formalumų – prieš pradedant muitinės formalumų atlikimą išvykimo muitinės įstaigoje turi būti atsižvelgiama į ICS2 kontrolės rezultatus tuo atveju, kai išvykimo įstaiga taip pat yra ir šalies pirmojo įvežimo muitinės įstaiga (COFE);</a:t>
            </a:r>
          </a:p>
          <a:p>
            <a:r>
              <a:rPr lang="lt-LT" sz="2400"/>
              <a:t> Tranzito procedūrai muitinės formalumai turi būti atliekami tik tuomet, kai bus užbaigti ENS formalumai ( kai tranzito deklaracijos duomenyse yra ENS MRN duomenų elementas „Ankstesni dokumentai“).</a:t>
            </a:r>
            <a:endParaRPr lang="en-GB" sz="2400"/>
          </a:p>
        </p:txBody>
      </p:sp>
    </p:spTree>
    <p:extLst>
      <p:ext uri="{BB962C8B-B14F-4D97-AF65-F5344CB8AC3E}">
        <p14:creationId xmlns:p14="http://schemas.microsoft.com/office/powerpoint/2010/main" val="3821507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1195</TotalTime>
  <Words>1067</Words>
  <Application>Microsoft Office PowerPoint</Application>
  <PresentationFormat>Plačiaekranė</PresentationFormat>
  <Paragraphs>99</Paragraphs>
  <Slides>22</Slides>
  <Notes>3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FrankRuehl</vt:lpstr>
      <vt:lpstr>Office Theme</vt:lpstr>
      <vt:lpstr>„PowerPoint“ pateiktis</vt:lpstr>
      <vt:lpstr>„PowerPoint“ pateiktis</vt:lpstr>
      <vt:lpstr>Teisinis pagrindimas </vt:lpstr>
      <vt:lpstr>Išorinių naudotojų autorizavimas</vt:lpstr>
      <vt:lpstr>Kas keičiasi NTKS P6</vt:lpstr>
      <vt:lpstr>Kas keičiasi NTKS P6?</vt:lpstr>
      <vt:lpstr>Kas keičiasi NTKS P6?</vt:lpstr>
      <vt:lpstr>Kas keičiasi NTKS P6?</vt:lpstr>
      <vt:lpstr>„Opt-Out“ NA veiklos proceso pokyčiai (išvykimo muitinės įstaigoje)</vt:lpstr>
      <vt:lpstr>1 pavyzdys</vt:lpstr>
      <vt:lpstr>2 pavyzdys</vt:lpstr>
      <vt:lpstr>Klaidos</vt:lpstr>
      <vt:lpstr>Klaidos</vt:lpstr>
      <vt:lpstr>Klaidos</vt:lpstr>
      <vt:lpstr>„Opt-Out“ NA veiklos proceso pokyčiai (tranzito muitinės įstaigoje</vt:lpstr>
      <vt:lpstr>„PowerPoint“ pateiktis</vt:lpstr>
      <vt:lpstr>„PowerPoint“ pateiktis</vt:lpstr>
      <vt:lpstr>„Opt-Out“ NA veiklos proceso pokyčiai (tranzito muitinės įstaigoje</vt:lpstr>
      <vt:lpstr>NTKS p6 deklaracijos duomenų taisymas</vt:lpstr>
      <vt:lpstr>NTKS P6 išoriniams naudotojams</vt:lpstr>
      <vt:lpstr>Ačiū už dėmesį.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Evelina Pagounis</dc:creator>
  <cp:lastModifiedBy>Dalija Gabrielaitienė</cp:lastModifiedBy>
  <cp:revision>7</cp:revision>
  <dcterms:created xsi:type="dcterms:W3CDTF">2023-01-10T10:44:58Z</dcterms:created>
  <dcterms:modified xsi:type="dcterms:W3CDTF">2025-09-24T08:26:48Z</dcterms:modified>
</cp:coreProperties>
</file>