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.xml" ContentType="application/inkml+xml"/>
  <Override PartName="/ppt/notesSlides/notesSlide16.xml" ContentType="application/vnd.openxmlformats-officedocument.presentationml.notesSlide+xml"/>
  <Override PartName="/ppt/ink/ink3.xml" ContentType="application/inkml+xml"/>
  <Override PartName="/ppt/notesSlides/notesSlide17.xml" ContentType="application/vnd.openxmlformats-officedocument.presentationml.notesSlide+xml"/>
  <Override PartName="/ppt/ink/ink4.xml" ContentType="application/inkml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97" r:id="rId5"/>
    <p:sldId id="301" r:id="rId6"/>
    <p:sldId id="300" r:id="rId7"/>
    <p:sldId id="284" r:id="rId8"/>
    <p:sldId id="311" r:id="rId9"/>
    <p:sldId id="274" r:id="rId10"/>
    <p:sldId id="315" r:id="rId11"/>
    <p:sldId id="308" r:id="rId12"/>
    <p:sldId id="313" r:id="rId13"/>
    <p:sldId id="279" r:id="rId14"/>
    <p:sldId id="289" r:id="rId15"/>
    <p:sldId id="302" r:id="rId16"/>
    <p:sldId id="290" r:id="rId17"/>
    <p:sldId id="292" r:id="rId18"/>
    <p:sldId id="304" r:id="rId19"/>
    <p:sldId id="314" r:id="rId20"/>
    <p:sldId id="316" r:id="rId21"/>
    <p:sldId id="306" r:id="rId22"/>
    <p:sldId id="317" r:id="rId23"/>
    <p:sldId id="268" r:id="rId2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966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22CD1-BE52-40B1-966C-7CFACCEB3F83}" v="3" dt="2025-09-29T06:46:15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71" autoAdjust="0"/>
  </p:normalViewPr>
  <p:slideViewPr>
    <p:cSldViewPr snapToGrid="0">
      <p:cViewPr varScale="1">
        <p:scale>
          <a:sx n="86" d="100"/>
          <a:sy n="86" d="100"/>
        </p:scale>
        <p:origin x="10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lis Vareikis" userId="99f05f01-0d91-4ff2-9e5c-edb1f32a2d6a" providerId="ADAL" clId="{68022CD1-BE52-40B1-966C-7CFACCEB3F83}"/>
    <pc:docChg chg="undo custSel addSld delSld modSld sldOrd">
      <pc:chgData name="Vitalis Vareikis" userId="99f05f01-0d91-4ff2-9e5c-edb1f32a2d6a" providerId="ADAL" clId="{68022CD1-BE52-40B1-966C-7CFACCEB3F83}" dt="2025-09-29T07:01:08.364" v="2118" actId="20577"/>
      <pc:docMkLst>
        <pc:docMk/>
      </pc:docMkLst>
      <pc:sldChg chg="modSp mod">
        <pc:chgData name="Vitalis Vareikis" userId="99f05f01-0d91-4ff2-9e5c-edb1f32a2d6a" providerId="ADAL" clId="{68022CD1-BE52-40B1-966C-7CFACCEB3F83}" dt="2025-09-29T06:04:59.015" v="12" actId="20577"/>
        <pc:sldMkLst>
          <pc:docMk/>
          <pc:sldMk cId="3787871875" sldId="257"/>
        </pc:sldMkLst>
        <pc:spChg chg="mod">
          <ac:chgData name="Vitalis Vareikis" userId="99f05f01-0d91-4ff2-9e5c-edb1f32a2d6a" providerId="ADAL" clId="{68022CD1-BE52-40B1-966C-7CFACCEB3F83}" dt="2025-09-29T06:04:47.650" v="2" actId="113"/>
          <ac:spMkLst>
            <pc:docMk/>
            <pc:sldMk cId="3787871875" sldId="257"/>
            <ac:spMk id="3" creationId="{9AEB8E61-1BC1-BCEA-B9A2-E1D578BD7E25}"/>
          </ac:spMkLst>
        </pc:spChg>
        <pc:spChg chg="mod">
          <ac:chgData name="Vitalis Vareikis" userId="99f05f01-0d91-4ff2-9e5c-edb1f32a2d6a" providerId="ADAL" clId="{68022CD1-BE52-40B1-966C-7CFACCEB3F83}" dt="2025-09-29T06:04:59.015" v="12" actId="20577"/>
          <ac:spMkLst>
            <pc:docMk/>
            <pc:sldMk cId="3787871875" sldId="257"/>
            <ac:spMk id="5" creationId="{1B22C98D-B981-7093-ED6B-F6486F5E8926}"/>
          </ac:spMkLst>
        </pc:spChg>
      </pc:sldChg>
      <pc:sldChg chg="modSp mod">
        <pc:chgData name="Vitalis Vareikis" userId="99f05f01-0d91-4ff2-9e5c-edb1f32a2d6a" providerId="ADAL" clId="{68022CD1-BE52-40B1-966C-7CFACCEB3F83}" dt="2025-09-29T06:20:10.451" v="200" actId="20577"/>
        <pc:sldMkLst>
          <pc:docMk/>
          <pc:sldMk cId="557447783" sldId="258"/>
        </pc:sldMkLst>
        <pc:spChg chg="mod">
          <ac:chgData name="Vitalis Vareikis" userId="99f05f01-0d91-4ff2-9e5c-edb1f32a2d6a" providerId="ADAL" clId="{68022CD1-BE52-40B1-966C-7CFACCEB3F83}" dt="2025-09-29T06:20:10.451" v="200" actId="20577"/>
          <ac:spMkLst>
            <pc:docMk/>
            <pc:sldMk cId="557447783" sldId="258"/>
            <ac:spMk id="3" creationId="{C60C020C-A0DE-285D-5B4C-A4475B5405C9}"/>
          </ac:spMkLst>
        </pc:spChg>
      </pc:sldChg>
      <pc:sldChg chg="del mod modShow">
        <pc:chgData name="Vitalis Vareikis" userId="99f05f01-0d91-4ff2-9e5c-edb1f32a2d6a" providerId="ADAL" clId="{68022CD1-BE52-40B1-966C-7CFACCEB3F83}" dt="2025-09-29T06:19:21.157" v="184" actId="2696"/>
        <pc:sldMkLst>
          <pc:docMk/>
          <pc:sldMk cId="1331728466" sldId="269"/>
        </pc:sldMkLst>
      </pc:sldChg>
      <pc:sldChg chg="add del mod modShow">
        <pc:chgData name="Vitalis Vareikis" userId="99f05f01-0d91-4ff2-9e5c-edb1f32a2d6a" providerId="ADAL" clId="{68022CD1-BE52-40B1-966C-7CFACCEB3F83}" dt="2025-09-29T06:19:13.122" v="183" actId="2696"/>
        <pc:sldMkLst>
          <pc:docMk/>
          <pc:sldMk cId="1218122386" sldId="270"/>
        </pc:sldMkLst>
      </pc:sldChg>
      <pc:sldChg chg="del mod modShow">
        <pc:chgData name="Vitalis Vareikis" userId="99f05f01-0d91-4ff2-9e5c-edb1f32a2d6a" providerId="ADAL" clId="{68022CD1-BE52-40B1-966C-7CFACCEB3F83}" dt="2025-09-29T06:19:08.910" v="182" actId="2696"/>
        <pc:sldMkLst>
          <pc:docMk/>
          <pc:sldMk cId="465896666" sldId="271"/>
        </pc:sldMkLst>
      </pc:sldChg>
      <pc:sldChg chg="delSp modSp mod delAnim">
        <pc:chgData name="Vitalis Vareikis" userId="99f05f01-0d91-4ff2-9e5c-edb1f32a2d6a" providerId="ADAL" clId="{68022CD1-BE52-40B1-966C-7CFACCEB3F83}" dt="2025-09-29T06:24:21.808" v="467" actId="20577"/>
        <pc:sldMkLst>
          <pc:docMk/>
          <pc:sldMk cId="3328737686" sldId="274"/>
        </pc:sldMkLst>
        <pc:spChg chg="del mod">
          <ac:chgData name="Vitalis Vareikis" userId="99f05f01-0d91-4ff2-9e5c-edb1f32a2d6a" providerId="ADAL" clId="{68022CD1-BE52-40B1-966C-7CFACCEB3F83}" dt="2025-09-29T06:23:54.159" v="438" actId="478"/>
          <ac:spMkLst>
            <pc:docMk/>
            <pc:sldMk cId="3328737686" sldId="274"/>
            <ac:spMk id="2" creationId="{904BA50E-734E-AC8C-DCA0-374155710838}"/>
          </ac:spMkLst>
        </pc:spChg>
        <pc:spChg chg="mod">
          <ac:chgData name="Vitalis Vareikis" userId="99f05f01-0d91-4ff2-9e5c-edb1f32a2d6a" providerId="ADAL" clId="{68022CD1-BE52-40B1-966C-7CFACCEB3F83}" dt="2025-09-29T06:21:13.942" v="231" actId="20577"/>
          <ac:spMkLst>
            <pc:docMk/>
            <pc:sldMk cId="3328737686" sldId="274"/>
            <ac:spMk id="3" creationId="{D2712EC7-E1BE-4E8C-FFEF-96570D6ACDBE}"/>
          </ac:spMkLst>
        </pc:spChg>
        <pc:spChg chg="mod">
          <ac:chgData name="Vitalis Vareikis" userId="99f05f01-0d91-4ff2-9e5c-edb1f32a2d6a" providerId="ADAL" clId="{68022CD1-BE52-40B1-966C-7CFACCEB3F83}" dt="2025-09-29T06:24:21.808" v="467" actId="20577"/>
          <ac:spMkLst>
            <pc:docMk/>
            <pc:sldMk cId="3328737686" sldId="274"/>
            <ac:spMk id="7" creationId="{4ED05962-30C1-ACF2-6D84-0E1213E91C15}"/>
          </ac:spMkLst>
        </pc:spChg>
      </pc:sldChg>
      <pc:sldChg chg="del">
        <pc:chgData name="Vitalis Vareikis" userId="99f05f01-0d91-4ff2-9e5c-edb1f32a2d6a" providerId="ADAL" clId="{68022CD1-BE52-40B1-966C-7CFACCEB3F83}" dt="2025-09-29T06:09:52.324" v="88" actId="2696"/>
        <pc:sldMkLst>
          <pc:docMk/>
          <pc:sldMk cId="1429273451" sldId="277"/>
        </pc:sldMkLst>
      </pc:sldChg>
      <pc:sldChg chg="del">
        <pc:chgData name="Vitalis Vareikis" userId="99f05f01-0d91-4ff2-9e5c-edb1f32a2d6a" providerId="ADAL" clId="{68022CD1-BE52-40B1-966C-7CFACCEB3F83}" dt="2025-09-29T06:51:24.001" v="1452" actId="2696"/>
        <pc:sldMkLst>
          <pc:docMk/>
          <pc:sldMk cId="2655565776" sldId="283"/>
        </pc:sldMkLst>
      </pc:sldChg>
      <pc:sldChg chg="ord">
        <pc:chgData name="Vitalis Vareikis" userId="99f05f01-0d91-4ff2-9e5c-edb1f32a2d6a" providerId="ADAL" clId="{68022CD1-BE52-40B1-966C-7CFACCEB3F83}" dt="2025-09-29T06:24:46.843" v="469"/>
        <pc:sldMkLst>
          <pc:docMk/>
          <pc:sldMk cId="524576350" sldId="284"/>
        </pc:sldMkLst>
      </pc:sldChg>
      <pc:sldChg chg="del">
        <pc:chgData name="Vitalis Vareikis" userId="99f05f01-0d91-4ff2-9e5c-edb1f32a2d6a" providerId="ADAL" clId="{68022CD1-BE52-40B1-966C-7CFACCEB3F83}" dt="2025-09-29T06:18:18.664" v="178" actId="2696"/>
        <pc:sldMkLst>
          <pc:docMk/>
          <pc:sldMk cId="1399181712" sldId="285"/>
        </pc:sldMkLst>
      </pc:sldChg>
      <pc:sldChg chg="mod modShow">
        <pc:chgData name="Vitalis Vareikis" userId="99f05f01-0d91-4ff2-9e5c-edb1f32a2d6a" providerId="ADAL" clId="{68022CD1-BE52-40B1-966C-7CFACCEB3F83}" dt="2025-09-29T06:51:47.509" v="1453" actId="729"/>
        <pc:sldMkLst>
          <pc:docMk/>
          <pc:sldMk cId="148087474" sldId="289"/>
        </pc:sldMkLst>
      </pc:sldChg>
      <pc:sldChg chg="mod modShow">
        <pc:chgData name="Vitalis Vareikis" userId="99f05f01-0d91-4ff2-9e5c-edb1f32a2d6a" providerId="ADAL" clId="{68022CD1-BE52-40B1-966C-7CFACCEB3F83}" dt="2025-09-29T06:49:00.090" v="1434" actId="729"/>
        <pc:sldMkLst>
          <pc:docMk/>
          <pc:sldMk cId="103350566" sldId="290"/>
        </pc:sldMkLst>
      </pc:sldChg>
      <pc:sldChg chg="del">
        <pc:chgData name="Vitalis Vareikis" userId="99f05f01-0d91-4ff2-9e5c-edb1f32a2d6a" providerId="ADAL" clId="{68022CD1-BE52-40B1-966C-7CFACCEB3F83}" dt="2025-09-29T06:09:58.065" v="89" actId="2696"/>
        <pc:sldMkLst>
          <pc:docMk/>
          <pc:sldMk cId="1012864063" sldId="291"/>
        </pc:sldMkLst>
      </pc:sldChg>
      <pc:sldChg chg="mod modShow">
        <pc:chgData name="Vitalis Vareikis" userId="99f05f01-0d91-4ff2-9e5c-edb1f32a2d6a" providerId="ADAL" clId="{68022CD1-BE52-40B1-966C-7CFACCEB3F83}" dt="2025-09-29T06:48:53.798" v="1433" actId="729"/>
        <pc:sldMkLst>
          <pc:docMk/>
          <pc:sldMk cId="2086818052" sldId="292"/>
        </pc:sldMkLst>
      </pc:sldChg>
      <pc:sldChg chg="mod modShow">
        <pc:chgData name="Vitalis Vareikis" userId="99f05f01-0d91-4ff2-9e5c-edb1f32a2d6a" providerId="ADAL" clId="{68022CD1-BE52-40B1-966C-7CFACCEB3F83}" dt="2025-09-29T06:49:50.041" v="1435" actId="729"/>
        <pc:sldMkLst>
          <pc:docMk/>
          <pc:sldMk cId="3129205548" sldId="297"/>
        </pc:sldMkLst>
      </pc:sldChg>
      <pc:sldChg chg="del">
        <pc:chgData name="Vitalis Vareikis" userId="99f05f01-0d91-4ff2-9e5c-edb1f32a2d6a" providerId="ADAL" clId="{68022CD1-BE52-40B1-966C-7CFACCEB3F83}" dt="2025-09-29T06:19:39.421" v="186" actId="2696"/>
        <pc:sldMkLst>
          <pc:docMk/>
          <pc:sldMk cId="1889153043" sldId="298"/>
        </pc:sldMkLst>
      </pc:sldChg>
      <pc:sldChg chg="del">
        <pc:chgData name="Vitalis Vareikis" userId="99f05f01-0d91-4ff2-9e5c-edb1f32a2d6a" providerId="ADAL" clId="{68022CD1-BE52-40B1-966C-7CFACCEB3F83}" dt="2025-09-29T06:19:43.222" v="187" actId="2696"/>
        <pc:sldMkLst>
          <pc:docMk/>
          <pc:sldMk cId="2846488531" sldId="299"/>
        </pc:sldMkLst>
      </pc:sldChg>
      <pc:sldChg chg="mod modShow">
        <pc:chgData name="Vitalis Vareikis" userId="99f05f01-0d91-4ff2-9e5c-edb1f32a2d6a" providerId="ADAL" clId="{68022CD1-BE52-40B1-966C-7CFACCEB3F83}" dt="2025-09-29T06:20:37.045" v="202" actId="729"/>
        <pc:sldMkLst>
          <pc:docMk/>
          <pc:sldMk cId="2034855614" sldId="300"/>
        </pc:sldMkLst>
      </pc:sldChg>
      <pc:sldChg chg="mod modShow">
        <pc:chgData name="Vitalis Vareikis" userId="99f05f01-0d91-4ff2-9e5c-edb1f32a2d6a" providerId="ADAL" clId="{68022CD1-BE52-40B1-966C-7CFACCEB3F83}" dt="2025-09-29T06:20:31.622" v="201" actId="729"/>
        <pc:sldMkLst>
          <pc:docMk/>
          <pc:sldMk cId="3977318882" sldId="301"/>
        </pc:sldMkLst>
      </pc:sldChg>
      <pc:sldChg chg="mod modShow">
        <pc:chgData name="Vitalis Vareikis" userId="99f05f01-0d91-4ff2-9e5c-edb1f32a2d6a" providerId="ADAL" clId="{68022CD1-BE52-40B1-966C-7CFACCEB3F83}" dt="2025-09-29T06:51:55.342" v="1454" actId="729"/>
        <pc:sldMkLst>
          <pc:docMk/>
          <pc:sldMk cId="1090016187" sldId="302"/>
        </pc:sldMkLst>
      </pc:sldChg>
      <pc:sldChg chg="del">
        <pc:chgData name="Vitalis Vareikis" userId="99f05f01-0d91-4ff2-9e5c-edb1f32a2d6a" providerId="ADAL" clId="{68022CD1-BE52-40B1-966C-7CFACCEB3F83}" dt="2025-09-29T06:09:45.864" v="87" actId="2696"/>
        <pc:sldMkLst>
          <pc:docMk/>
          <pc:sldMk cId="4083654930" sldId="303"/>
        </pc:sldMkLst>
      </pc:sldChg>
      <pc:sldChg chg="modSp mod ord">
        <pc:chgData name="Vitalis Vareikis" userId="99f05f01-0d91-4ff2-9e5c-edb1f32a2d6a" providerId="ADAL" clId="{68022CD1-BE52-40B1-966C-7CFACCEB3F83}" dt="2025-09-29T06:48:43.887" v="1432"/>
        <pc:sldMkLst>
          <pc:docMk/>
          <pc:sldMk cId="2481436982" sldId="304"/>
        </pc:sldMkLst>
        <pc:spChg chg="mod">
          <ac:chgData name="Vitalis Vareikis" userId="99f05f01-0d91-4ff2-9e5c-edb1f32a2d6a" providerId="ADAL" clId="{68022CD1-BE52-40B1-966C-7CFACCEB3F83}" dt="2025-09-29T06:46:34.492" v="1427" actId="20577"/>
          <ac:spMkLst>
            <pc:docMk/>
            <pc:sldMk cId="2481436982" sldId="304"/>
            <ac:spMk id="2" creationId="{6BE455C7-37F8-3C4B-7140-BDADA59A4AA7}"/>
          </ac:spMkLst>
        </pc:spChg>
        <pc:spChg chg="mod">
          <ac:chgData name="Vitalis Vareikis" userId="99f05f01-0d91-4ff2-9e5c-edb1f32a2d6a" providerId="ADAL" clId="{68022CD1-BE52-40B1-966C-7CFACCEB3F83}" dt="2025-09-29T06:48:37.521" v="1430" actId="20577"/>
          <ac:spMkLst>
            <pc:docMk/>
            <pc:sldMk cId="2481436982" sldId="304"/>
            <ac:spMk id="4" creationId="{792888E6-39B8-6F81-821E-E950C86A6D8D}"/>
          </ac:spMkLst>
        </pc:spChg>
      </pc:sldChg>
      <pc:sldChg chg="ord">
        <pc:chgData name="Vitalis Vareikis" userId="99f05f01-0d91-4ff2-9e5c-edb1f32a2d6a" providerId="ADAL" clId="{68022CD1-BE52-40B1-966C-7CFACCEB3F83}" dt="2025-09-29T06:55:07.875" v="1461"/>
        <pc:sldMkLst>
          <pc:docMk/>
          <pc:sldMk cId="932602550" sldId="306"/>
        </pc:sldMkLst>
      </pc:sldChg>
      <pc:sldChg chg="del">
        <pc:chgData name="Vitalis Vareikis" userId="99f05f01-0d91-4ff2-9e5c-edb1f32a2d6a" providerId="ADAL" clId="{68022CD1-BE52-40B1-966C-7CFACCEB3F83}" dt="2025-09-29T06:19:25.730" v="185" actId="2696"/>
        <pc:sldMkLst>
          <pc:docMk/>
          <pc:sldMk cId="807695907" sldId="307"/>
        </pc:sldMkLst>
      </pc:sldChg>
      <pc:sldChg chg="mod modShow">
        <pc:chgData name="Vitalis Vareikis" userId="99f05f01-0d91-4ff2-9e5c-edb1f32a2d6a" providerId="ADAL" clId="{68022CD1-BE52-40B1-966C-7CFACCEB3F83}" dt="2025-09-29T06:34:32.108" v="1352" actId="729"/>
        <pc:sldMkLst>
          <pc:docMk/>
          <pc:sldMk cId="4113431573" sldId="308"/>
        </pc:sldMkLst>
      </pc:sldChg>
      <pc:sldChg chg="modSp mod ord">
        <pc:chgData name="Vitalis Vareikis" userId="99f05f01-0d91-4ff2-9e5c-edb1f32a2d6a" providerId="ADAL" clId="{68022CD1-BE52-40B1-966C-7CFACCEB3F83}" dt="2025-09-29T06:53:37.408" v="1458" actId="20577"/>
        <pc:sldMkLst>
          <pc:docMk/>
          <pc:sldMk cId="1670450200" sldId="311"/>
        </pc:sldMkLst>
        <pc:spChg chg="mod">
          <ac:chgData name="Vitalis Vareikis" userId="99f05f01-0d91-4ff2-9e5c-edb1f32a2d6a" providerId="ADAL" clId="{68022CD1-BE52-40B1-966C-7CFACCEB3F83}" dt="2025-09-29T06:53:37.408" v="1458" actId="20577"/>
          <ac:spMkLst>
            <pc:docMk/>
            <pc:sldMk cId="1670450200" sldId="311"/>
            <ac:spMk id="3" creationId="{43540CE4-305C-8C93-BFD6-13A28A269C30}"/>
          </ac:spMkLst>
        </pc:spChg>
      </pc:sldChg>
      <pc:sldChg chg="modSp del mod">
        <pc:chgData name="Vitalis Vareikis" userId="99f05f01-0d91-4ff2-9e5c-edb1f32a2d6a" providerId="ADAL" clId="{68022CD1-BE52-40B1-966C-7CFACCEB3F83}" dt="2025-09-29T06:33:47.108" v="1347" actId="2696"/>
        <pc:sldMkLst>
          <pc:docMk/>
          <pc:sldMk cId="1892094872" sldId="312"/>
        </pc:sldMkLst>
        <pc:spChg chg="mod">
          <ac:chgData name="Vitalis Vareikis" userId="99f05f01-0d91-4ff2-9e5c-edb1f32a2d6a" providerId="ADAL" clId="{68022CD1-BE52-40B1-966C-7CFACCEB3F83}" dt="2025-09-29T06:18:43.061" v="181" actId="20577"/>
          <ac:spMkLst>
            <pc:docMk/>
            <pc:sldMk cId="1892094872" sldId="312"/>
            <ac:spMk id="3" creationId="{43540CE4-305C-8C93-BFD6-13A28A269C30}"/>
          </ac:spMkLst>
        </pc:spChg>
      </pc:sldChg>
      <pc:sldChg chg="modSp mod modShow">
        <pc:chgData name="Vitalis Vareikis" userId="99f05f01-0d91-4ff2-9e5c-edb1f32a2d6a" providerId="ADAL" clId="{68022CD1-BE52-40B1-966C-7CFACCEB3F83}" dt="2025-09-29T06:34:39.355" v="1353" actId="729"/>
        <pc:sldMkLst>
          <pc:docMk/>
          <pc:sldMk cId="3186701569" sldId="313"/>
        </pc:sldMkLst>
        <pc:spChg chg="mod">
          <ac:chgData name="Vitalis Vareikis" userId="99f05f01-0d91-4ff2-9e5c-edb1f32a2d6a" providerId="ADAL" clId="{68022CD1-BE52-40B1-966C-7CFACCEB3F83}" dt="2025-09-29T06:18:05.275" v="177" actId="20577"/>
          <ac:spMkLst>
            <pc:docMk/>
            <pc:sldMk cId="3186701569" sldId="313"/>
            <ac:spMk id="3" creationId="{2332F4D7-1F61-D4B2-D1BB-9C4A53CD1656}"/>
          </ac:spMkLst>
        </pc:spChg>
      </pc:sldChg>
      <pc:sldChg chg="addSp delSp modSp mod">
        <pc:chgData name="Vitalis Vareikis" userId="99f05f01-0d91-4ff2-9e5c-edb1f32a2d6a" providerId="ADAL" clId="{68022CD1-BE52-40B1-966C-7CFACCEB3F83}" dt="2025-09-29T06:16:39.140" v="115" actId="1076"/>
        <pc:sldMkLst>
          <pc:docMk/>
          <pc:sldMk cId="194412822" sldId="314"/>
        </pc:sldMkLst>
        <pc:spChg chg="mod">
          <ac:chgData name="Vitalis Vareikis" userId="99f05f01-0d91-4ff2-9e5c-edb1f32a2d6a" providerId="ADAL" clId="{68022CD1-BE52-40B1-966C-7CFACCEB3F83}" dt="2025-09-29T06:16:04.069" v="112" actId="20577"/>
          <ac:spMkLst>
            <pc:docMk/>
            <pc:sldMk cId="194412822" sldId="314"/>
            <ac:spMk id="4" creationId="{424966F4-7CE9-965F-B68B-A082E5308142}"/>
          </ac:spMkLst>
        </pc:spChg>
        <pc:graphicFrameChg chg="del">
          <ac:chgData name="Vitalis Vareikis" userId="99f05f01-0d91-4ff2-9e5c-edb1f32a2d6a" providerId="ADAL" clId="{68022CD1-BE52-40B1-966C-7CFACCEB3F83}" dt="2025-09-29T06:10:30.166" v="90" actId="478"/>
          <ac:graphicFrameMkLst>
            <pc:docMk/>
            <pc:sldMk cId="194412822" sldId="314"/>
            <ac:graphicFrameMk id="3" creationId="{16DC7361-00FB-37E1-FEEF-710C7F7F0055}"/>
          </ac:graphicFrameMkLst>
        </pc:graphicFrameChg>
        <pc:picChg chg="add mod">
          <ac:chgData name="Vitalis Vareikis" userId="99f05f01-0d91-4ff2-9e5c-edb1f32a2d6a" providerId="ADAL" clId="{68022CD1-BE52-40B1-966C-7CFACCEB3F83}" dt="2025-09-29T06:15:22.029" v="92" actId="1076"/>
          <ac:picMkLst>
            <pc:docMk/>
            <pc:sldMk cId="194412822" sldId="314"/>
            <ac:picMk id="6" creationId="{0646C154-12D5-D744-46C9-52AFB50B64C5}"/>
          </ac:picMkLst>
        </pc:picChg>
        <pc:picChg chg="add mod">
          <ac:chgData name="Vitalis Vareikis" userId="99f05f01-0d91-4ff2-9e5c-edb1f32a2d6a" providerId="ADAL" clId="{68022CD1-BE52-40B1-966C-7CFACCEB3F83}" dt="2025-09-29T06:16:39.140" v="115" actId="1076"/>
          <ac:picMkLst>
            <pc:docMk/>
            <pc:sldMk cId="194412822" sldId="314"/>
            <ac:picMk id="8" creationId="{2431D64F-D6B4-6207-1854-2AEC5B116836}"/>
          </ac:picMkLst>
        </pc:picChg>
        <pc:picChg chg="add mod">
          <ac:chgData name="Vitalis Vareikis" userId="99f05f01-0d91-4ff2-9e5c-edb1f32a2d6a" providerId="ADAL" clId="{68022CD1-BE52-40B1-966C-7CFACCEB3F83}" dt="2025-09-29T06:16:31.850" v="114" actId="1076"/>
          <ac:picMkLst>
            <pc:docMk/>
            <pc:sldMk cId="194412822" sldId="314"/>
            <ac:picMk id="10" creationId="{001C3DE4-1ACB-E7C5-DCC9-C713E23218BF}"/>
          </ac:picMkLst>
        </pc:picChg>
      </pc:sldChg>
      <pc:sldChg chg="modSp add mod">
        <pc:chgData name="Vitalis Vareikis" userId="99f05f01-0d91-4ff2-9e5c-edb1f32a2d6a" providerId="ADAL" clId="{68022CD1-BE52-40B1-966C-7CFACCEB3F83}" dt="2025-09-29T06:51:12.301" v="1451" actId="20577"/>
        <pc:sldMkLst>
          <pc:docMk/>
          <pc:sldMk cId="1078085891" sldId="315"/>
        </pc:sldMkLst>
        <pc:spChg chg="mod">
          <ac:chgData name="Vitalis Vareikis" userId="99f05f01-0d91-4ff2-9e5c-edb1f32a2d6a" providerId="ADAL" clId="{68022CD1-BE52-40B1-966C-7CFACCEB3F83}" dt="2025-09-29T06:25:15.289" v="477" actId="20577"/>
          <ac:spMkLst>
            <pc:docMk/>
            <pc:sldMk cId="1078085891" sldId="315"/>
            <ac:spMk id="3" creationId="{03C8776B-ADAD-99A6-AC6A-27614CF752F0}"/>
          </ac:spMkLst>
        </pc:spChg>
        <pc:spChg chg="mod">
          <ac:chgData name="Vitalis Vareikis" userId="99f05f01-0d91-4ff2-9e5c-edb1f32a2d6a" providerId="ADAL" clId="{68022CD1-BE52-40B1-966C-7CFACCEB3F83}" dt="2025-09-29T06:51:12.301" v="1451" actId="20577"/>
          <ac:spMkLst>
            <pc:docMk/>
            <pc:sldMk cId="1078085891" sldId="315"/>
            <ac:spMk id="7" creationId="{42D031EB-E57B-1C49-774E-6CD265538BC7}"/>
          </ac:spMkLst>
        </pc:spChg>
      </pc:sldChg>
      <pc:sldChg chg="modSp add mod">
        <pc:chgData name="Vitalis Vareikis" userId="99f05f01-0d91-4ff2-9e5c-edb1f32a2d6a" providerId="ADAL" clId="{68022CD1-BE52-40B1-966C-7CFACCEB3F83}" dt="2025-09-29T06:52:11.088" v="1455" actId="20577"/>
        <pc:sldMkLst>
          <pc:docMk/>
          <pc:sldMk cId="1402650070" sldId="316"/>
        </pc:sldMkLst>
        <pc:spChg chg="mod">
          <ac:chgData name="Vitalis Vareikis" userId="99f05f01-0d91-4ff2-9e5c-edb1f32a2d6a" providerId="ADAL" clId="{68022CD1-BE52-40B1-966C-7CFACCEB3F83}" dt="2025-09-29T06:52:11.088" v="1455" actId="20577"/>
          <ac:spMkLst>
            <pc:docMk/>
            <pc:sldMk cId="1402650070" sldId="316"/>
            <ac:spMk id="2" creationId="{4A98107F-AB0E-A12E-D811-BBFDC29B4E81}"/>
          </ac:spMkLst>
        </pc:spChg>
      </pc:sldChg>
      <pc:sldChg chg="modSp add mod">
        <pc:chgData name="Vitalis Vareikis" userId="99f05f01-0d91-4ff2-9e5c-edb1f32a2d6a" providerId="ADAL" clId="{68022CD1-BE52-40B1-966C-7CFACCEB3F83}" dt="2025-09-29T07:01:08.364" v="2118" actId="20577"/>
        <pc:sldMkLst>
          <pc:docMk/>
          <pc:sldMk cId="2703283304" sldId="317"/>
        </pc:sldMkLst>
        <pc:spChg chg="mod">
          <ac:chgData name="Vitalis Vareikis" userId="99f05f01-0d91-4ff2-9e5c-edb1f32a2d6a" providerId="ADAL" clId="{68022CD1-BE52-40B1-966C-7CFACCEB3F83}" dt="2025-09-29T07:00:52.749" v="2116" actId="20577"/>
          <ac:spMkLst>
            <pc:docMk/>
            <pc:sldMk cId="2703283304" sldId="317"/>
            <ac:spMk id="2" creationId="{F9D8F53F-0791-0BEC-F929-447FCD84EA44}"/>
          </ac:spMkLst>
        </pc:spChg>
        <pc:spChg chg="mod">
          <ac:chgData name="Vitalis Vareikis" userId="99f05f01-0d91-4ff2-9e5c-edb1f32a2d6a" providerId="ADAL" clId="{68022CD1-BE52-40B1-966C-7CFACCEB3F83}" dt="2025-09-29T07:01:08.364" v="2118" actId="20577"/>
          <ac:spMkLst>
            <pc:docMk/>
            <pc:sldMk cId="2703283304" sldId="317"/>
            <ac:spMk id="4" creationId="{F2432B22-70D0-BDFE-B73D-164DDA93C02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8:50:48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8489 1421 24537,'-3'56'0,"-7"-1"0,-6 1 0,-7-1 0,-7 0 0,-5 0 0,-7-1 0,-7-1 0,-5 0 0,-7-1 0,-6-1 0,-6-1 0,-5-1 0,-6-1 0,-6-1 0,-6-1 0,-4-1 0,-6-2 0,-5-1 0,-4-2 0,-5-2 0,-5 0 0,-4-3 0,-4-1 0,-3-2 0,-5-2 0,-3-2 0,-3-2 0,-2-2 0,-4-1 0,-2-3 0,-3-2 0,-1-1 0,-3-3 0,0-2 0,-3-2 0,0-3 0,0-1 0,-2-3 0,1-2 0,-1-2 0,0-2 0,2-3 0,0-1 0,0-3 0,3-2 0,0-2 0,3-3 0,1-1 0,3-2 0,2-3 0,4-1 0,2-2 0,3-2 0,3-2 0,5-2 0,3-2 0,4-1 0,4-3 0,5 0 0,5-2 0,4-2 0,5-1 0,6-2 0,4-1 0,6-1 0,6-1 0,6-1 0,5-1 0,6-1 0,6-1 0,7-1 0,5 0 0,7-1 0,7-1 0,5 0 0,7 0 0,7-1 0,6 1 0,7-1 0,6 0 0,7 1 0,6-1 0,7 1 0,7 0 0,5 0 0,7 1 0,7 1 0,5 0 0,7 1 0,6 1 0,6 1 0,5 1 0,6 1 0,6 1 0,6 1 0,4 1 0,6 2 0,5 1 0,4 2 0,5 2 0,5 0 0,4 3 0,4 1 0,3 2 0,5 2 0,3 2 0,3 2 0,2 2 0,4 1 0,2 3 0,3 2 0,1 1 0,3 3 0,0 2 0,3 2 0,0 3 0,0 1 0,2 3 0,0 2 0,-1 2 0,1 2 0,-2 3 0,0 1 0,0 3 0,-3 2 0,0 2 0,-3 3 0,-1 1 0,-3 2 0,-2 3 0,-4 1 0,-2 2 0,-3 2 0,-3 2 0,-5 2 0,-3 2 0,-4 1 0,-4 3 0,-5 0 0,-5 2 0,-4 2 0,-5 1 0,-6 2 0,-4 1 0,-6 1 0,-6 1 0,-6 1 0,-5 1 0,-6 1 0,-6 1 0,-7 1 0,-5 0 0,-7 1 0,-7 1 0,-5 0 0,-7 0 0,-7 1 0,-6-1 0,-7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8:52:03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8:52:03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8:52:03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E26D6-4F81-4E87-A0D4-73138C4B3FDA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BE164-3940-4860-B377-B1695AC1EEE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099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viršelio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skaidrė.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6003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5E365-A48A-3F3A-BFC5-04ED36E50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66BA4-A3C5-55CD-247F-67AF5C294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7D5D35-44DA-7EDD-634E-EE7192B03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333375">
              <a:lnSpc>
                <a:spcPts val="1010"/>
              </a:lnSpc>
              <a:spcBef>
                <a:spcPts val="190"/>
              </a:spcBef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3EE47-29AB-DA07-D427-52BD6C3B6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393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940"/>
              </a:lnSpc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9370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61275-2069-F2F0-70C8-D2356721D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647FA0-8B62-46F5-0227-3794BE0BC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1FC09-C89F-EB8A-1EB4-423E14D1D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333375">
              <a:lnSpc>
                <a:spcPts val="1010"/>
              </a:lnSpc>
              <a:spcBef>
                <a:spcPts val="190"/>
              </a:spcBef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B17C7-28D1-7B7B-DCCB-FC2B02BBE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6524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940"/>
              </a:lnSpc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5250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940"/>
              </a:lnSpc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8150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940"/>
              </a:lnSpc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0479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62437-6CFF-1A29-9A22-49B34E229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93F040-6DD2-8E09-F0F3-C0BA468AD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58CA39-8D49-FFB2-B104-2D80124C2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ts val="940"/>
              </a:lnSpc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76A45-3091-58AA-2AEB-D8970ECD6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0557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333375">
              <a:lnSpc>
                <a:spcPts val="1010"/>
              </a:lnSpc>
              <a:spcBef>
                <a:spcPts val="190"/>
              </a:spcBef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0997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Elektroninio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pristatymo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baigiamoji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skaidrė</a:t>
            </a:r>
            <a:r>
              <a:rPr lang="lt-LT" sz="12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b="1" dirty="0">
                <a:solidFill>
                  <a:srgbClr val="2B2A29"/>
                </a:solidFill>
                <a:latin typeface="Arial"/>
                <a:cs typeface="Arial"/>
              </a:rPr>
              <a:t>be</a:t>
            </a:r>
            <a:r>
              <a:rPr lang="lt-LT" sz="1200" b="1" spc="-10" dirty="0">
                <a:solidFill>
                  <a:srgbClr val="2B2A29"/>
                </a:solidFill>
                <a:latin typeface="Arial"/>
                <a:cs typeface="Arial"/>
              </a:rPr>
              <a:t> adreso.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Naudojamas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dirty="0">
                <a:solidFill>
                  <a:srgbClr val="2B2A29"/>
                </a:solidFill>
                <a:latin typeface="Arial"/>
                <a:cs typeface="Arial"/>
              </a:rPr>
              <a:t>pavyzdinis</a:t>
            </a:r>
            <a:r>
              <a:rPr lang="lt-LT" sz="12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lt-LT" sz="1200" spc="-10" dirty="0">
                <a:solidFill>
                  <a:srgbClr val="2B2A29"/>
                </a:solidFill>
                <a:latin typeface="Arial"/>
                <a:cs typeface="Arial"/>
              </a:rPr>
              <a:t>šablonas.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045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327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015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570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166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42079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333375">
              <a:lnSpc>
                <a:spcPts val="1010"/>
              </a:lnSpc>
              <a:spcBef>
                <a:spcPts val="190"/>
              </a:spcBef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294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333375">
              <a:lnSpc>
                <a:spcPts val="1010"/>
              </a:lnSpc>
              <a:spcBef>
                <a:spcPts val="190"/>
              </a:spcBef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330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333375">
              <a:lnSpc>
                <a:spcPts val="1010"/>
              </a:lnSpc>
              <a:spcBef>
                <a:spcPts val="190"/>
              </a:spcBef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361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175A-AB6A-F831-768C-96064CA19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AD7C-76F8-A29A-15A4-58C6A3864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3F23-CA2C-E578-12B8-46DC9BFE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51B76-8F2B-3806-4594-BAFE28F3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155B2-8053-019D-B99F-8104681E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5185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7FB9-72CE-6F11-70C8-2504E362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432D0-D863-DCF9-A162-1EE1BA6F0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0FFEE-FD20-3B5C-1D69-3E9D2A20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16757-9A97-D248-AC3A-3139043A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C7FCC-4F06-E66E-48C2-B2DC86BC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387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C7BA0-DA14-20D1-1FBB-E5970C412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60963-3415-3890-3B74-875F8F4F2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14096-1C69-B3B8-2EEF-9DE6CBE1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C72A-1181-D722-863A-E39BACF8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F9316-B70F-EBDD-DE9E-A12D6D5B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262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C6DE-8DED-A1F6-4103-97AB39B2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E1830-C9DE-F8F7-0FA2-9F1B0A8F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CAC49-96B7-F686-904F-76B92C54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79D81-4DC7-562A-48D4-50BF03A2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5EC7A-86A1-4260-128E-933D4697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451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B487-2626-D6BF-7C4F-D683602ED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23DE6-DA5A-FA7A-AFA7-C4A1E8A6C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D2E1E-A674-0BF0-348D-6B09E853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923F7-8304-4C56-580F-B8F9F345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B93A-2AEC-D296-DA9B-086626F2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0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8977-2E78-EA51-D658-3C812083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E108E-72C0-ABE5-08EA-E11FA4910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84DEF-C752-05ED-2491-7C918C24E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CE34D-302E-652F-DD6A-4CC1B75E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3CBF1-E0AA-2428-1598-82C530AC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D70BA-A610-1605-2A4B-301F9702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431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B9B0-D8A6-0027-7761-DDB4FD13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C51B2-DE08-E21E-1732-B426ADABC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1A6ED-3880-7CAD-C3C6-C2E26ADE5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DDE41-1744-99AC-8379-4611550A5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43481-BCBF-D3A8-AD9B-FFC34009B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8FE3F-184A-42AF-AFAA-6DB67416A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86DE7-1A73-B781-BCC1-179480AB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A030-012C-5431-D47B-580C4336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787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8C66-20F8-53D7-BD66-324BD99E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A3A7A-66DC-66E4-E91E-51943A3E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C6EB1-3E34-8C81-BC4D-004DE7A3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50291-7E30-5959-7261-DE4BE64F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463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3ED2A-D3EF-CB69-494B-FE679945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41CE2-0509-C2BB-73BE-E69086ED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CECA-C1D5-0864-374C-B5432A0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186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9623-6D2E-025A-0E85-69BEB128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8508E-E375-E453-A76B-7B0FA849A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1EB5D-1306-518A-A179-F2F28F1DE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367E-AE0A-4214-9BF7-575FBEE8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EADD8-51F6-8B25-933D-D0CDB7BB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C9CDC-49B3-9EB1-40DD-416D851E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11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C2EF-BD74-2AC4-82CF-2FE22151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1FB29-2763-B0E9-DDB5-39D9BA08B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A5987-ED7F-FCC1-6B96-CCA207020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DA217-7CCA-DE6A-77BC-475F94E7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CDA7F-8BFA-7E48-17DB-97F213C2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F1F5C-8A01-0B4F-A110-DC629111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805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623DBB-805C-655F-54D0-17F24602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514E5-3C2B-4D32-8ADC-DC405EC80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F051B-99CE-CDE5-794B-08A37816B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7AFD-923E-4CFF-8381-D0852A6EA026}" type="datetimeFigureOut">
              <a:rPr lang="lt-LT" smtClean="0"/>
              <a:t>2025-09-29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D4A03-8F56-FDE9-2351-F9C0E0F00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04-8827-73A0-3BCF-6E03B2B9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75DB-2FAB-4D22-B139-FB12971062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915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ormance.customs.ec.europa.eu/euct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ustoms.ec.europa.eu/gtp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axation-customs.ec.europa.eu/customs-4/customs-security/ics2_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rmuitine.lt/web/guest/996" TargetMode="External"/><Relationship Id="rId4" Type="http://schemas.openxmlformats.org/officeDocument/2006/relationships/hyperlink" Target="https://circabc.europa.eu/ui/group/18fb5859-3970-4ac5-b30b-6604977a15a7/library/16e29912-d290-417e-a45c-b286407e177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ormance.customs.ec.europa.eu/euct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ircabc.europa.eu/ui/group/ea5f882b-9153-4fc1-9394-54ac8fe9149a/library/2155db86-83fd-4df8-9346-28d9f9789be3?p=1&amp;n=10&amp;sort=modified_DESC" TargetMode="External"/><Relationship Id="rId4" Type="http://schemas.openxmlformats.org/officeDocument/2006/relationships/hyperlink" Target="https://customs.ec.europa.eu/gtp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499496-5E53-6447-592C-C4B792FF7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34"/>
            <a:ext cx="12192000" cy="6868633"/>
          </a:xfrm>
          <a:prstGeom prst="rect">
            <a:avLst/>
          </a:prstGeom>
        </p:spPr>
      </p:pic>
      <p:sp>
        <p:nvSpPr>
          <p:cNvPr id="2" name="Stačiakampis 1">
            <a:extLst>
              <a:ext uri="{FF2B5EF4-FFF2-40B4-BE49-F238E27FC236}">
                <a16:creationId xmlns:a16="http://schemas.microsoft.com/office/drawing/2014/main" id="{E99939AC-BF99-F465-E81E-64C7EB4EE593}"/>
              </a:ext>
            </a:extLst>
          </p:cNvPr>
          <p:cNvSpPr/>
          <p:nvPr/>
        </p:nvSpPr>
        <p:spPr>
          <a:xfrm>
            <a:off x="4053840" y="2489200"/>
            <a:ext cx="4429760" cy="2072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8000" b="1" dirty="0">
                <a:solidFill>
                  <a:schemeClr val="tx1"/>
                </a:solidFill>
              </a:rPr>
              <a:t>ICS 2 </a:t>
            </a:r>
          </a:p>
        </p:txBody>
      </p:sp>
    </p:spTree>
    <p:extLst>
      <p:ext uri="{BB962C8B-B14F-4D97-AF65-F5344CB8AC3E}">
        <p14:creationId xmlns:p14="http://schemas.microsoft.com/office/powerpoint/2010/main" val="417574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C715F-2D4D-0B87-1E21-96241E9E4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3C8776B-ADAD-99A6-AC6A-27614CF752F0}"/>
              </a:ext>
            </a:extLst>
          </p:cNvPr>
          <p:cNvSpPr txBox="1"/>
          <p:nvPr/>
        </p:nvSpPr>
        <p:spPr>
          <a:xfrm>
            <a:off x="1333500" y="694056"/>
            <a:ext cx="9525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kern="0"/>
            </a:defPPr>
          </a:lstStyle>
          <a:p>
            <a:pPr algn="l"/>
            <a:r>
              <a:rPr lang="lt-LT" sz="2800" b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ICS2 R3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031EB-E57B-1C49-774E-6CD265538BC7}"/>
              </a:ext>
            </a:extLst>
          </p:cNvPr>
          <p:cNvSpPr txBox="1"/>
          <p:nvPr/>
        </p:nvSpPr>
        <p:spPr>
          <a:xfrm>
            <a:off x="1281363" y="1610503"/>
            <a:ext cx="9577137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lt-L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Taikomos leidimo nukrypti nuo reikalavimo sąlygos:</a:t>
            </a:r>
          </a:p>
          <a:p>
            <a:pPr indent="450215" algn="just"/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Asmenims nepasirengusiems teikti ENS (jeigu jie ar jų  jų programinės įrangos tiekėjas neparengė programinės įrangos)</a:t>
            </a: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iki 2025-12-31 leid</a:t>
            </a: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ž</a:t>
            </a: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iama pateikti ENS </a:t>
            </a: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į seną (MDAS) sistemą. </a:t>
            </a:r>
          </a:p>
          <a:p>
            <a:pPr indent="450215" algn="just"/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SITUACIJA šiuo metu:</a:t>
            </a:r>
          </a:p>
          <a:p>
            <a:pPr indent="450215" algn="just"/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lt-L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UAB „AVILDA“ PĮ– ištestuota, prijungta prie gamybinės aplinkos. AVILDA klientai turi funkcionalumus leidžiančius sugeneruoti ICS2 ENS </a:t>
            </a:r>
            <a:r>
              <a:rPr lang="lt-LT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hml</a:t>
            </a:r>
            <a:r>
              <a:rPr lang="lt-L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failą ir pateikti jį per portalą, taip pat funkcionalumus leidžiančius pateikti PN į PPMKS  </a:t>
            </a:r>
          </a:p>
          <a:p>
            <a:pPr indent="450215" algn="just"/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Geležinkeliai ruošia ir </a:t>
            </a:r>
            <a:r>
              <a:rPr lang="lt-LT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tetsuoja</a:t>
            </a: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programinę įrangą. </a:t>
            </a:r>
          </a:p>
          <a:p>
            <a:pPr indent="450215" algn="just"/>
            <a:endParaRPr lang="lt-L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Pavieniai vežėjai:</a:t>
            </a:r>
          </a:p>
          <a:p>
            <a:pPr indent="450215" algn="just"/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Šiuo metu kelios Lietuvos ir ES įmonės sėkmingai teikia ENS naudodamosi savo motininių įmonių sukurtais funkcionalumais. </a:t>
            </a:r>
          </a:p>
          <a:p>
            <a:pPr indent="450215" algn="just"/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endParaRPr lang="lt-L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endParaRPr lang="lt-LT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8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AEA61D-066C-6589-0C88-D018EFE85B42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lt-LT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lt-LT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602CC-5CBE-0E65-1630-3778514031F1}"/>
              </a:ext>
            </a:extLst>
          </p:cNvPr>
          <p:cNvSpPr txBox="1"/>
          <p:nvPr/>
        </p:nvSpPr>
        <p:spPr>
          <a:xfrm>
            <a:off x="4119612" y="461665"/>
            <a:ext cx="243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/>
              <a:t>Svarbu 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8E9A5D-2D5E-F088-2A22-0B10AB41A58B}"/>
              </a:ext>
            </a:extLst>
          </p:cNvPr>
          <p:cNvSpPr txBox="1"/>
          <p:nvPr/>
        </p:nvSpPr>
        <p:spPr>
          <a:xfrm>
            <a:off x="933450" y="1292662"/>
            <a:ext cx="10906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- Nepasirengę teikti ENS  S2S būdų (nesukūrę, neištestavę sąsajos su ICS2) privalės teikti ENS pasinaudodami ES sukurtu ir tam skirtu portalu (praktika parodė, kad sėkmingai pateikti ENS pasinaudojant portalu  vežėjams nesiseka):</a:t>
            </a:r>
          </a:p>
          <a:p>
            <a:endParaRPr lang="lt-LT" dirty="0"/>
          </a:p>
          <a:p>
            <a:pPr algn="l"/>
            <a:r>
              <a:rPr lang="lt-LT" dirty="0"/>
              <a:t>	*</a:t>
            </a:r>
            <a:r>
              <a:rPr lang="en-US" dirty="0">
                <a:solidFill>
                  <a:srgbClr val="404040"/>
                </a:solidFill>
                <a:effectLst/>
              </a:rPr>
              <a:t>An Economic Operator can access STI-STP through the following link: </a:t>
            </a:r>
            <a:r>
              <a:rPr lang="en-US" u="sng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3"/>
              </a:rPr>
              <a:t>https://conformance.customs.ec.europa.eu/euctp</a:t>
            </a:r>
            <a:r>
              <a:rPr lang="en-US" dirty="0">
                <a:solidFill>
                  <a:srgbClr val="404040"/>
                </a:solidFill>
                <a:effectLst/>
              </a:rPr>
              <a:t> - to go to the ICS2 </a:t>
            </a:r>
            <a:r>
              <a:rPr lang="en-US" b="1" dirty="0">
                <a:solidFill>
                  <a:srgbClr val="404040"/>
                </a:solidFill>
                <a:effectLst/>
              </a:rPr>
              <a:t>Conformance test</a:t>
            </a:r>
            <a:r>
              <a:rPr lang="en-US" dirty="0">
                <a:solidFill>
                  <a:srgbClr val="404040"/>
                </a:solidFill>
                <a:effectLst/>
              </a:rPr>
              <a:t> environment</a:t>
            </a:r>
            <a:endParaRPr lang="lt-LT" dirty="0">
              <a:solidFill>
                <a:srgbClr val="404040"/>
              </a:solidFill>
              <a:effectLst/>
            </a:endParaRPr>
          </a:p>
          <a:p>
            <a:pPr algn="l"/>
            <a:endParaRPr lang="en-US" dirty="0">
              <a:solidFill>
                <a:srgbClr val="404040"/>
              </a:solidFill>
              <a:effectLst/>
            </a:endParaRPr>
          </a:p>
          <a:p>
            <a:pPr algn="l"/>
            <a:r>
              <a:rPr lang="lt-LT" dirty="0">
                <a:solidFill>
                  <a:srgbClr val="404040"/>
                </a:solidFill>
                <a:effectLst/>
              </a:rPr>
              <a:t>	*</a:t>
            </a:r>
            <a:r>
              <a:rPr lang="en-US" dirty="0">
                <a:solidFill>
                  <a:srgbClr val="404040"/>
                </a:solidFill>
                <a:effectLst/>
              </a:rPr>
              <a:t>An Economic Operator can access STI-STP through the following link: </a:t>
            </a:r>
            <a:r>
              <a:rPr lang="en-US" u="sng" dirty="0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4"/>
              </a:rPr>
              <a:t>https://customs.ec.europa.eu/gtp/</a:t>
            </a:r>
            <a:r>
              <a:rPr lang="en-US" dirty="0">
                <a:solidFill>
                  <a:srgbClr val="404040"/>
                </a:solidFill>
                <a:effectLst/>
              </a:rPr>
              <a:t> - to go to the ICS2 </a:t>
            </a:r>
            <a:r>
              <a:rPr lang="en-US" b="1" dirty="0">
                <a:solidFill>
                  <a:srgbClr val="404040"/>
                </a:solidFill>
                <a:effectLst/>
              </a:rPr>
              <a:t>Production</a:t>
            </a:r>
            <a:r>
              <a:rPr lang="en-US" dirty="0">
                <a:solidFill>
                  <a:srgbClr val="404040"/>
                </a:solidFill>
                <a:effectLst/>
              </a:rPr>
              <a:t> environment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1343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D95F69-2149-3B02-0BBE-3D02AA847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C5024EDF-6356-087D-6C2E-3B374924A3E4}"/>
              </a:ext>
            </a:extLst>
          </p:cNvPr>
          <p:cNvSpPr txBox="1"/>
          <p:nvPr/>
        </p:nvSpPr>
        <p:spPr>
          <a:xfrm>
            <a:off x="973891" y="243364"/>
            <a:ext cx="9525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kern="0"/>
            </a:defPPr>
          </a:lstStyle>
          <a:p>
            <a:pPr algn="l"/>
            <a:r>
              <a:rPr lang="lt-LT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ICS2 sistemos 3 versijos aspektas </a:t>
            </a:r>
            <a:r>
              <a:rPr lang="lt-LT" sz="2800" dirty="0">
                <a:latin typeface="Times New Roman"/>
                <a:ea typeface="Calibri" panose="020F0502020204030204" pitchFamily="34" charset="0"/>
                <a:cs typeface="Times New Roman"/>
              </a:rPr>
              <a:t>:</a:t>
            </a:r>
            <a:endParaRPr lang="lt-LT" sz="2400" b="1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2F4D7-1F61-D4B2-D1BB-9C4A53CD1656}"/>
              </a:ext>
            </a:extLst>
          </p:cNvPr>
          <p:cNvSpPr txBox="1"/>
          <p:nvPr/>
        </p:nvSpPr>
        <p:spPr>
          <a:xfrm>
            <a:off x="606055" y="1028343"/>
            <a:ext cx="11079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600" dirty="0"/>
              <a:t>Svarbu:</a:t>
            </a:r>
          </a:p>
          <a:p>
            <a:endParaRPr lang="lt-LT" sz="3600" dirty="0"/>
          </a:p>
          <a:p>
            <a:endParaRPr lang="en-US" sz="3600" dirty="0"/>
          </a:p>
          <a:p>
            <a:r>
              <a:rPr lang="lt-LT" sz="3600" b="1" dirty="0">
                <a:solidFill>
                  <a:schemeClr val="accent2">
                    <a:lumMod val="75000"/>
                  </a:schemeClr>
                </a:solidFill>
              </a:rPr>
              <a:t>LT </a:t>
            </a:r>
            <a:r>
              <a:rPr lang="lt-LT" sz="3600" b="1" dirty="0">
                <a:solidFill>
                  <a:srgbClr val="FF0000"/>
                </a:solidFill>
              </a:rPr>
              <a:t>Nuo 2024-09-01</a:t>
            </a:r>
            <a:r>
              <a:rPr lang="lt-LT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lt-LT" sz="3600" dirty="0">
                <a:solidFill>
                  <a:schemeClr val="accent2">
                    <a:lumMod val="75000"/>
                  </a:schemeClr>
                </a:solidFill>
              </a:rPr>
              <a:t>ENS ir Tranzito deklaracijų  duomenys pateikiami pateikiant  atskirus ENS, PN ir tranzito duomenų rinkinius. 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8670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97465DAE-0192-4575-6A88-D54749023AD5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  <a:ln w="38100">
            <a:noFill/>
          </a:ln>
        </p:spPr>
        <p:txBody>
          <a:bodyPr wrap="square" lIns="0" tIns="0" rIns="0" bIns="0" rtlCol="0"/>
          <a:lstStyle/>
          <a:p>
            <a:endParaRPr lang="lt-L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EA61D-066C-6589-0C88-D018EFE85B42}"/>
              </a:ext>
            </a:extLst>
          </p:cNvPr>
          <p:cNvSpPr txBox="1"/>
          <p:nvPr/>
        </p:nvSpPr>
        <p:spPr>
          <a:xfrm>
            <a:off x="1201479" y="418968"/>
            <a:ext cx="10207256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endParaRPr lang="lt-LT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endParaRPr lang="lt-LT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lt-LT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Svarbiausi duomenys yra pasiekiami</a:t>
            </a:r>
            <a:endParaRPr lang="lt-LT" sz="2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spcAft>
                <a:spcPts val="600"/>
              </a:spcAft>
            </a:pPr>
            <a:endParaRPr lang="lt-LT" sz="24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0215" algn="just">
              <a:spcAft>
                <a:spcPts val="600"/>
              </a:spcAft>
            </a:pPr>
            <a:r>
              <a:rPr lang="lt-LT" sz="4400" dirty="0">
                <a:hlinkClick r:id="rId3"/>
              </a:rPr>
              <a:t>ICS2 - </a:t>
            </a:r>
            <a:r>
              <a:rPr lang="lt-LT" sz="4400" dirty="0" err="1">
                <a:hlinkClick r:id="rId3"/>
              </a:rPr>
              <a:t>European</a:t>
            </a:r>
            <a:r>
              <a:rPr lang="lt-LT" sz="4400" dirty="0">
                <a:hlinkClick r:id="rId3"/>
              </a:rPr>
              <a:t> </a:t>
            </a:r>
            <a:r>
              <a:rPr lang="lt-LT" sz="4400" dirty="0" err="1">
                <a:hlinkClick r:id="rId3"/>
              </a:rPr>
              <a:t>Commission</a:t>
            </a:r>
            <a:endParaRPr lang="lt-LT" sz="4400" dirty="0"/>
          </a:p>
          <a:p>
            <a:pPr marL="457200" indent="450215" algn="just">
              <a:spcAft>
                <a:spcPts val="600"/>
              </a:spcAft>
            </a:pPr>
            <a:endParaRPr lang="lt-LT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0215" algn="just">
              <a:spcAft>
                <a:spcPts val="600"/>
              </a:spcAft>
            </a:pPr>
            <a:r>
              <a:rPr lang="lt-LT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CIRCA ICS2 grupė skirta EO</a:t>
            </a:r>
            <a:endParaRPr lang="lt-LT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0215" algn="just">
              <a:spcAft>
                <a:spcPts val="600"/>
              </a:spcAft>
            </a:pPr>
            <a:endParaRPr lang="lt-LT" sz="3600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450215" algn="just">
              <a:spcAft>
                <a:spcPts val="600"/>
              </a:spcAft>
            </a:pPr>
            <a:r>
              <a:rPr lang="lt-LT" sz="4400" dirty="0">
                <a:hlinkClick r:id="rId5"/>
              </a:rPr>
              <a:t>Bendra informacija (</a:t>
            </a:r>
            <a:r>
              <a:rPr lang="lt-LT" sz="4400" dirty="0" err="1">
                <a:hlinkClick r:id="rId5"/>
              </a:rPr>
              <a:t>lrmuitine.lt</a:t>
            </a:r>
            <a:r>
              <a:rPr lang="lt-LT" sz="4400" dirty="0">
                <a:hlinkClick r:id="rId5"/>
              </a:rPr>
              <a:t>)</a:t>
            </a:r>
            <a:endParaRPr lang="lt-LT" sz="4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4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3C82E4-7100-3E3E-9CE2-A31C38E78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9F374843-763D-8613-807B-C49ABF3BE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" t="9972" r="5417" b="1866"/>
          <a:stretch/>
        </p:blipFill>
        <p:spPr>
          <a:xfrm>
            <a:off x="0" y="386345"/>
            <a:ext cx="12170620" cy="6085310"/>
          </a:xfrm>
        </p:spPr>
      </p:pic>
      <p:sp>
        <p:nvSpPr>
          <p:cNvPr id="8" name="Ovalas 7">
            <a:extLst>
              <a:ext uri="{FF2B5EF4-FFF2-40B4-BE49-F238E27FC236}">
                <a16:creationId xmlns:a16="http://schemas.microsoft.com/office/drawing/2014/main" id="{F82A8F19-BC56-0141-1983-A0FBCAC0D79E}"/>
              </a:ext>
            </a:extLst>
          </p:cNvPr>
          <p:cNvSpPr/>
          <p:nvPr/>
        </p:nvSpPr>
        <p:spPr>
          <a:xfrm>
            <a:off x="8821882" y="529936"/>
            <a:ext cx="976745" cy="72736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08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BE455C7-37F8-3C4B-7140-BDADA59A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83993" cy="484729"/>
          </a:xfrm>
        </p:spPr>
        <p:txBody>
          <a:bodyPr>
            <a:noAutofit/>
          </a:bodyPr>
          <a:lstStyle/>
          <a:p>
            <a:r>
              <a:rPr lang="lt-LT" sz="2800" b="1" dirty="0"/>
              <a:t>Žinutės pavadinime </a:t>
            </a:r>
            <a:r>
              <a:rPr lang="lt-LT" sz="2800" b="1" dirty="0" err="1"/>
              <a:t>Fxx</a:t>
            </a:r>
            <a:r>
              <a:rPr lang="lt-LT" sz="2800" b="1" dirty="0"/>
              <a:t> indikatorius nurodo aplinkybes pvz.: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92888E6-39B8-6F81-821E-E950C86A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492"/>
            <a:ext cx="10515600" cy="54493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dirty="0"/>
          </a:p>
          <a:p>
            <a:endParaRPr lang="lt-LT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CCB7B05-FA19-2B75-E976-D8830C2BFC5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0268" y="1270000"/>
            <a:ext cx="11098372" cy="4318000"/>
          </a:xfrm>
          <a:prstGeom prst="rect">
            <a:avLst/>
          </a:prstGeom>
        </p:spPr>
      </p:pic>
      <p:sp>
        <p:nvSpPr>
          <p:cNvPr id="5" name="Stačiakampis: suapvalinti kampai 4">
            <a:extLst>
              <a:ext uri="{FF2B5EF4-FFF2-40B4-BE49-F238E27FC236}">
                <a16:creationId xmlns:a16="http://schemas.microsoft.com/office/drawing/2014/main" id="{5E42D7B9-5D65-5C2C-123E-C490BDE7538E}"/>
              </a:ext>
            </a:extLst>
          </p:cNvPr>
          <p:cNvSpPr/>
          <p:nvPr/>
        </p:nvSpPr>
        <p:spPr>
          <a:xfrm>
            <a:off x="518160" y="4064000"/>
            <a:ext cx="11572240" cy="17505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: suapvalinti kampai 5">
            <a:extLst>
              <a:ext uri="{FF2B5EF4-FFF2-40B4-BE49-F238E27FC236}">
                <a16:creationId xmlns:a16="http://schemas.microsoft.com/office/drawing/2014/main" id="{A151ED35-EDA3-DF23-E9B4-0695D5E4EC98}"/>
              </a:ext>
            </a:extLst>
          </p:cNvPr>
          <p:cNvSpPr/>
          <p:nvPr/>
        </p:nvSpPr>
        <p:spPr>
          <a:xfrm>
            <a:off x="643334" y="1158240"/>
            <a:ext cx="11572240" cy="812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Stačiakampis: suapvalinti kampai 6">
            <a:extLst>
              <a:ext uri="{FF2B5EF4-FFF2-40B4-BE49-F238E27FC236}">
                <a16:creationId xmlns:a16="http://schemas.microsoft.com/office/drawing/2014/main" id="{DA512FDB-3713-97C9-B012-9C45EC0D1046}"/>
              </a:ext>
            </a:extLst>
          </p:cNvPr>
          <p:cNvSpPr/>
          <p:nvPr/>
        </p:nvSpPr>
        <p:spPr>
          <a:xfrm>
            <a:off x="518160" y="2067560"/>
            <a:ext cx="11572240" cy="206756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Rankraštį 8">
                <a:extLst>
                  <a:ext uri="{FF2B5EF4-FFF2-40B4-BE49-F238E27FC236}">
                    <a16:creationId xmlns:a16="http://schemas.microsoft.com/office/drawing/2014/main" id="{CF769C3C-D67B-386A-AFEB-955A1C8E4683}"/>
                  </a:ext>
                </a:extLst>
              </p14:cNvPr>
              <p14:cNvContentPartPr/>
              <p14:nvPr/>
            </p14:nvContentPartPr>
            <p14:xfrm>
              <a:off x="528240" y="4062870"/>
              <a:ext cx="3056400" cy="1023480"/>
            </p14:xfrm>
          </p:contentPart>
        </mc:Choice>
        <mc:Fallback xmlns="">
          <p:pic>
            <p:nvPicPr>
              <p:cNvPr id="9" name="Rankraštį 8">
                <a:extLst>
                  <a:ext uri="{FF2B5EF4-FFF2-40B4-BE49-F238E27FC236}">
                    <a16:creationId xmlns:a16="http://schemas.microsoft.com/office/drawing/2014/main" id="{CF769C3C-D67B-386A-AFEB-955A1C8E46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240" y="4053870"/>
                <a:ext cx="3074040" cy="10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016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97465DAE-0192-4575-6A88-D54749023AD5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  <a:ln w="38100">
            <a:noFill/>
          </a:ln>
        </p:spPr>
        <p:txBody>
          <a:bodyPr wrap="square" lIns="0" tIns="0" rIns="0" bIns="0" rtlCol="0"/>
          <a:lstStyle/>
          <a:p>
            <a:endParaRPr lang="lt-L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EA61D-066C-6589-0C88-D018EFE85B42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endParaRPr lang="lt-LT" sz="2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lt-LT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Pranešimo apie prekių pateikimą (</a:t>
            </a:r>
            <a:r>
              <a:rPr lang="lt-LT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PN) pateikimas  </a:t>
            </a:r>
          </a:p>
          <a:p>
            <a:pPr indent="450215" algn="just"/>
            <a:endParaRPr lang="lt-LT" sz="24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lt-LT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Laikantis  ISC2 sistemos diegimo terminų, pranešimas apie prekių pateikimą (PN) prekėms, kurioms yra pateiktas ENS, atvykusioms į Lietuvos Respublikos muitinės pirmąją atvykimo į ES muitinės įstaigą yra teikiamas į Prekių pateikimo muitinės kontrolei sistemą (PPMKS) pagal Muitinės parengtą PPMKS vartotojo sąsajos specifikaciją.</a:t>
            </a:r>
          </a:p>
          <a:p>
            <a:pPr indent="450215" algn="just"/>
            <a:endParaRPr lang="lt-LT" sz="2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lt-LT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PN pateikti galima </a:t>
            </a:r>
            <a:r>
              <a:rPr lang="lt-LT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būdais:</a:t>
            </a:r>
          </a:p>
          <a:p>
            <a:pPr indent="450215" algn="just"/>
            <a:endParaRPr lang="lt-LT" sz="2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Tx/>
              <a:buChar char="-"/>
            </a:pPr>
            <a:r>
              <a:rPr lang="lt-LT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 PN pateikimui skirtą programinę įranga sukurtą vadovaujantis PPMKS vartotojo sąsajos specifikacija;</a:t>
            </a:r>
          </a:p>
          <a:p>
            <a:pPr marL="342900" indent="-342900" algn="just">
              <a:buFontTx/>
              <a:buChar char="-"/>
            </a:pPr>
            <a:endParaRPr lang="lt-LT" sz="2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lt-LT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Naudojantis PPMKS portalu pasiekiamu nuo 2024-06-03 per Vieno langelio sistemą.</a:t>
            </a:r>
          </a:p>
        </p:txBody>
      </p:sp>
    </p:spTree>
    <p:extLst>
      <p:ext uri="{BB962C8B-B14F-4D97-AF65-F5344CB8AC3E}">
        <p14:creationId xmlns:p14="http://schemas.microsoft.com/office/powerpoint/2010/main" val="103350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97465DAE-0192-4575-6A88-D54749023AD5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  <a:ln w="38100">
            <a:noFill/>
          </a:ln>
        </p:spPr>
        <p:txBody>
          <a:bodyPr wrap="square" lIns="0" tIns="0" rIns="0" bIns="0" rtlCol="0"/>
          <a:lstStyle/>
          <a:p>
            <a:endParaRPr lang="lt-L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EA61D-066C-6589-0C88-D018EFE85B42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lt-LT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lt-LT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82AE875-4647-4CDD-8129-54417F761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76" t="9756" r="29737" b="-397"/>
          <a:stretch/>
        </p:blipFill>
        <p:spPr>
          <a:xfrm>
            <a:off x="2269864" y="-150070"/>
            <a:ext cx="6454588" cy="7053027"/>
          </a:xfrm>
          <a:prstGeom prst="rect">
            <a:avLst/>
          </a:prstGeom>
        </p:spPr>
      </p:pic>
      <p:sp>
        <p:nvSpPr>
          <p:cNvPr id="6" name="Ovalas 5">
            <a:extLst>
              <a:ext uri="{FF2B5EF4-FFF2-40B4-BE49-F238E27FC236}">
                <a16:creationId xmlns:a16="http://schemas.microsoft.com/office/drawing/2014/main" id="{CDB89977-1CDE-61AC-67EB-BBAB85FA3DC6}"/>
              </a:ext>
            </a:extLst>
          </p:cNvPr>
          <p:cNvSpPr/>
          <p:nvPr/>
        </p:nvSpPr>
        <p:spPr>
          <a:xfrm>
            <a:off x="2248348" y="2624866"/>
            <a:ext cx="774551" cy="21515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Ovalas 6">
            <a:extLst>
              <a:ext uri="{FF2B5EF4-FFF2-40B4-BE49-F238E27FC236}">
                <a16:creationId xmlns:a16="http://schemas.microsoft.com/office/drawing/2014/main" id="{C7EA74FA-4D1B-D150-5A87-1FB189A1A5AC}"/>
              </a:ext>
            </a:extLst>
          </p:cNvPr>
          <p:cNvSpPr/>
          <p:nvPr/>
        </p:nvSpPr>
        <p:spPr>
          <a:xfrm>
            <a:off x="2377439" y="4017982"/>
            <a:ext cx="1215615" cy="21515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Ovalas 11">
            <a:extLst>
              <a:ext uri="{FF2B5EF4-FFF2-40B4-BE49-F238E27FC236}">
                <a16:creationId xmlns:a16="http://schemas.microsoft.com/office/drawing/2014/main" id="{CE889B7F-3891-1812-F177-1FFDF720901B}"/>
              </a:ext>
            </a:extLst>
          </p:cNvPr>
          <p:cNvSpPr/>
          <p:nvPr/>
        </p:nvSpPr>
        <p:spPr>
          <a:xfrm>
            <a:off x="6960196" y="5728447"/>
            <a:ext cx="1538346" cy="3281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as 14">
            <a:extLst>
              <a:ext uri="{FF2B5EF4-FFF2-40B4-BE49-F238E27FC236}">
                <a16:creationId xmlns:a16="http://schemas.microsoft.com/office/drawing/2014/main" id="{E258A7AF-C31A-93F7-912A-E09FA8E5BE81}"/>
              </a:ext>
            </a:extLst>
          </p:cNvPr>
          <p:cNvSpPr/>
          <p:nvPr/>
        </p:nvSpPr>
        <p:spPr>
          <a:xfrm>
            <a:off x="6960196" y="6129170"/>
            <a:ext cx="1538346" cy="3281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Ovalas 15">
            <a:extLst>
              <a:ext uri="{FF2B5EF4-FFF2-40B4-BE49-F238E27FC236}">
                <a16:creationId xmlns:a16="http://schemas.microsoft.com/office/drawing/2014/main" id="{9B57EA4C-D806-F5E0-162A-D885DE3C2329}"/>
              </a:ext>
            </a:extLst>
          </p:cNvPr>
          <p:cNvSpPr/>
          <p:nvPr/>
        </p:nvSpPr>
        <p:spPr>
          <a:xfrm>
            <a:off x="7003227" y="4883076"/>
            <a:ext cx="1538346" cy="328107"/>
          </a:xfrm>
          <a:prstGeom prst="ellipse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681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BE455C7-37F8-3C4B-7140-BDADA59A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83993" cy="484729"/>
          </a:xfrm>
        </p:spPr>
        <p:txBody>
          <a:bodyPr>
            <a:noAutofit/>
          </a:bodyPr>
          <a:lstStyle/>
          <a:p>
            <a:r>
              <a:rPr lang="lt-LT" sz="2800" b="1" dirty="0"/>
              <a:t>ENS pateikimo gairės ICS2 ir NCTS P6 nukrypimo (</a:t>
            </a:r>
            <a:r>
              <a:rPr lang="lt-LT" sz="2800" b="1" dirty="0" err="1"/>
              <a:t>derogacijos</a:t>
            </a:r>
            <a:r>
              <a:rPr lang="lt-LT" sz="2800" b="1" dirty="0"/>
              <a:t>) laikotarpiu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92888E6-39B8-6F81-821E-E950C86A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492"/>
            <a:ext cx="10515600" cy="5449383"/>
          </a:xfrm>
        </p:spPr>
        <p:txBody>
          <a:bodyPr>
            <a:normAutofit fontScale="70000" lnSpcReduction="20000"/>
          </a:bodyPr>
          <a:lstStyle/>
          <a:p>
            <a:r>
              <a:rPr lang="lt-LT" b="1" dirty="0"/>
              <a:t>Laikinos išimtys (</a:t>
            </a:r>
            <a:r>
              <a:rPr lang="lt-LT" b="1" dirty="0" err="1"/>
              <a:t>derogacijos</a:t>
            </a:r>
            <a:r>
              <a:rPr lang="lt-LT" b="1" dirty="0"/>
              <a:t>) kai kurioms valstybėms narėms</a:t>
            </a:r>
            <a:br>
              <a:rPr lang="lt-LT" dirty="0"/>
            </a:br>
            <a:r>
              <a:rPr lang="lt-LT" dirty="0"/>
              <a:t>Kai kurios šalys gavo leidimą pratęsti pereinamąjį laikotarpį pagal UCC 6(4) ir 8(2) straipsnius, kad ekonominiai subjektai galėtų ilgiau naudoti senesnes sistemas.</a:t>
            </a:r>
          </a:p>
          <a:p>
            <a:r>
              <a:rPr lang="lt-LT" b="1" dirty="0"/>
              <a:t>ENS pateikimas per NCTS P6 (</a:t>
            </a:r>
            <a:r>
              <a:rPr lang="lt-LT" b="1" dirty="0" err="1"/>
              <a:t>opt-in</a:t>
            </a:r>
            <a:r>
              <a:rPr lang="lt-LT" b="1" dirty="0"/>
              <a:t>)</a:t>
            </a:r>
            <a:br>
              <a:rPr lang="lt-LT" dirty="0"/>
            </a:br>
            <a:r>
              <a:rPr lang="lt-LT" dirty="0"/>
              <a:t>Kai kuriose valstybėse leidžiama ENS pateikti kartu su tranzito deklaracija per NCTS P6, jei ši sistema dar neįdiegta – taikoma papildoma </a:t>
            </a:r>
            <a:r>
              <a:rPr lang="lt-LT" dirty="0" err="1"/>
              <a:t>derogacija</a:t>
            </a:r>
            <a:r>
              <a:rPr lang="lt-LT" dirty="0"/>
              <a:t>.</a:t>
            </a:r>
          </a:p>
          <a:p>
            <a:r>
              <a:rPr lang="lt-LT" b="1" dirty="0"/>
              <a:t>ENS pateikimo reikalavimai pereinamuoju laikotarpiu</a:t>
            </a:r>
            <a:br>
              <a:rPr lang="lt-LT" dirty="0"/>
            </a:br>
            <a:r>
              <a:rPr lang="lt-LT" dirty="0"/>
              <a:t>ENS turi būti pateikiama pagal kiekvienos valstybės narės specifinius reikalavimus, nurodytus priede esančioje lentelėje.</a:t>
            </a:r>
          </a:p>
          <a:p>
            <a:r>
              <a:rPr lang="lt-LT" b="1" dirty="0"/>
              <a:t>Valstybės, kurios neprašė </a:t>
            </a:r>
            <a:r>
              <a:rPr lang="lt-LT" b="1" dirty="0" err="1"/>
              <a:t>derogacijos</a:t>
            </a:r>
            <a:br>
              <a:rPr lang="lt-LT" dirty="0"/>
            </a:br>
            <a:r>
              <a:rPr lang="lt-LT" dirty="0"/>
              <a:t>Tokiose šalyse nuo 2025-09-01 ENS privaloma pateikti per ICS2, nepriklausomai nuo ekonominio subjekto EORI registracijos šalies.</a:t>
            </a:r>
          </a:p>
          <a:p>
            <a:r>
              <a:rPr lang="lt-LT" b="1" dirty="0" err="1"/>
              <a:t>Derogacijos</a:t>
            </a:r>
            <a:r>
              <a:rPr lang="lt-LT" b="1" dirty="0"/>
              <a:t> scenarijai</a:t>
            </a:r>
            <a:br>
              <a:rPr lang="lt-LT" dirty="0"/>
            </a:br>
            <a:r>
              <a:rPr lang="lt-LT" dirty="0"/>
              <a:t>Gali būti taikomos keturios pagrindinės </a:t>
            </a:r>
            <a:r>
              <a:rPr lang="lt-LT" dirty="0" err="1"/>
              <a:t>derogacijos</a:t>
            </a:r>
            <a:r>
              <a:rPr lang="lt-LT" dirty="0"/>
              <a:t> formos: tik ICS2, tik NCTS P6 (</a:t>
            </a:r>
            <a:r>
              <a:rPr lang="lt-LT" dirty="0" err="1"/>
              <a:t>opt-in</a:t>
            </a:r>
            <a:r>
              <a:rPr lang="lt-LT" dirty="0"/>
              <a:t>), abiejų sistemų, arba tik NCTS P6 (</a:t>
            </a:r>
            <a:r>
              <a:rPr lang="lt-LT" dirty="0" err="1"/>
              <a:t>opt-out</a:t>
            </a:r>
            <a:r>
              <a:rPr lang="lt-LT" dirty="0"/>
              <a:t>). Kiekviena turi specifinius ENS pateikimo reikalavimus.</a:t>
            </a:r>
          </a:p>
          <a:p>
            <a:r>
              <a:rPr lang="lt-LT" b="1" dirty="0"/>
              <a:t>Pašto siuntų ENS pateikimas</a:t>
            </a:r>
            <a:br>
              <a:rPr lang="lt-LT" dirty="0"/>
            </a:br>
            <a:r>
              <a:rPr lang="lt-LT" dirty="0"/>
              <a:t>Pašto siuntoms ENS visais atvejais turi būti pateikiama per ICS2 nuo 2025-09-01.</a:t>
            </a:r>
          </a:p>
          <a:p>
            <a:r>
              <a:rPr lang="lt-LT" b="1" dirty="0"/>
              <a:t>Prekių pakartotinio įvežimo atvejai</a:t>
            </a:r>
            <a:br>
              <a:rPr lang="lt-LT" dirty="0"/>
            </a:br>
            <a:r>
              <a:rPr lang="lt-LT" dirty="0"/>
              <a:t>Jei prekės iš ES išvežamos ir vėl įvežamos, reikia pateikti atskiras ENS kiekvienai įvežimo vietai, laikantis konkrečios šalies reikalavimų ir galimų </a:t>
            </a:r>
            <a:r>
              <a:rPr lang="lt-LT" dirty="0" err="1"/>
              <a:t>derogacijų</a:t>
            </a:r>
            <a:r>
              <a:rPr lang="lt-LT" dirty="0"/>
              <a:t>.</a:t>
            </a:r>
          </a:p>
          <a:p>
            <a:endParaRPr lang="lt-L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Rankraštį 2">
                <a:extLst>
                  <a:ext uri="{FF2B5EF4-FFF2-40B4-BE49-F238E27FC236}">
                    <a16:creationId xmlns:a16="http://schemas.microsoft.com/office/drawing/2014/main" id="{6067C71C-EB99-E0F3-E1AD-B8784DF5D2AE}"/>
                  </a:ext>
                </a:extLst>
              </p14:cNvPr>
              <p14:cNvContentPartPr/>
              <p14:nvPr/>
            </p14:nvContentPartPr>
            <p14:xfrm>
              <a:off x="5638440" y="4962510"/>
              <a:ext cx="360" cy="360"/>
            </p14:xfrm>
          </p:contentPart>
        </mc:Choice>
        <mc:Fallback xmlns="">
          <p:pic>
            <p:nvPicPr>
              <p:cNvPr id="3" name="Rankraštį 2">
                <a:extLst>
                  <a:ext uri="{FF2B5EF4-FFF2-40B4-BE49-F238E27FC236}">
                    <a16:creationId xmlns:a16="http://schemas.microsoft.com/office/drawing/2014/main" id="{6067C71C-EB99-E0F3-E1AD-B8784DF5D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9800" y="495387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43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2592B-1B31-6E6C-384E-F0D69AB7D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8FB777C-7ED7-ACA3-38B8-D3D6C04A5B3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  <a:ln w="38100">
            <a:noFill/>
          </a:ln>
        </p:spPr>
        <p:txBody>
          <a:bodyPr wrap="square" lIns="0" tIns="0" rIns="0" bIns="0" rtlCol="0"/>
          <a:lstStyle/>
          <a:p>
            <a:endParaRPr lang="lt-L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966F4-7CE9-965F-B68B-A082E5308142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endParaRPr lang="lt-LT" sz="2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lt-LT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Ką daryti  nepasirengusiems?</a:t>
            </a:r>
            <a:endParaRPr lang="lt-LT" sz="24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lt-LT" sz="2400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646C154-12D5-D744-46C9-52AFB50B6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283" y="0"/>
            <a:ext cx="5682087" cy="6858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431D64F-D6B4-6207-1854-2AEC5B116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44" y="6086366"/>
            <a:ext cx="4934639" cy="771633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001C3DE4-1ACB-E7C5-DCC9-C713E2321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90202"/>
            <a:ext cx="6201640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3">
            <a:extLst>
              <a:ext uri="{FF2B5EF4-FFF2-40B4-BE49-F238E27FC236}">
                <a16:creationId xmlns:a16="http://schemas.microsoft.com/office/drawing/2014/main" id="{9AEB8E61-1BC1-BCEA-B9A2-E1D578BD7E25}"/>
              </a:ext>
            </a:extLst>
          </p:cNvPr>
          <p:cNvSpPr txBox="1"/>
          <p:nvPr/>
        </p:nvSpPr>
        <p:spPr>
          <a:xfrm>
            <a:off x="-1795" y="1873250"/>
            <a:ext cx="12193795" cy="21198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pt-BR" sz="4000" dirty="0">
                <a:solidFill>
                  <a:srgbClr val="2B2A29"/>
                </a:solidFill>
                <a:latin typeface="Arial"/>
                <a:cs typeface="Arial"/>
              </a:rPr>
              <a:t>„</a:t>
            </a:r>
            <a:r>
              <a:rPr lang="lt-LT" sz="4000" dirty="0">
                <a:solidFill>
                  <a:srgbClr val="2B2A29"/>
                </a:solidFill>
                <a:latin typeface="Arial"/>
                <a:cs typeface="Arial"/>
              </a:rPr>
              <a:t>IMPORTO KONTROLĖS SISTEMA 2</a:t>
            </a:r>
          </a:p>
          <a:p>
            <a:pPr marL="12700" algn="ctr">
              <a:spcBef>
                <a:spcPts val="110"/>
              </a:spcBef>
            </a:pPr>
            <a:r>
              <a:rPr lang="lt-LT" sz="3200" b="1" dirty="0"/>
              <a:t>3 versijos, apimančios naujas įvežimo bendrųjų deklaracijų (ENS) teikimo pareigas, taikytinas gabenant prekes kelių ir geležinkelių transportu, diegimas </a:t>
            </a:r>
            <a:endParaRPr lang="lt-LT" sz="3200" b="1" dirty="0">
              <a:solidFill>
                <a:srgbClr val="2B2A29"/>
              </a:solidFill>
              <a:latin typeface="Arial"/>
              <a:cs typeface="Arial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B3C8FCE2-8AEE-F29D-1B8B-A1A10ABB33E4}"/>
              </a:ext>
            </a:extLst>
          </p:cNvPr>
          <p:cNvSpPr txBox="1"/>
          <p:nvPr/>
        </p:nvSpPr>
        <p:spPr>
          <a:xfrm>
            <a:off x="-2534" y="3826553"/>
            <a:ext cx="12193795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endParaRPr lang="lt-LT" sz="3200" dirty="0">
              <a:solidFill>
                <a:srgbClr val="2B2A29"/>
              </a:solidFill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1B22C98D-B981-7093-ED6B-F6486F5E8926}"/>
              </a:ext>
            </a:extLst>
          </p:cNvPr>
          <p:cNvSpPr txBox="1"/>
          <p:nvPr/>
        </p:nvSpPr>
        <p:spPr>
          <a:xfrm>
            <a:off x="6350" y="5633901"/>
            <a:ext cx="12184912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lt-LT" sz="3200" dirty="0">
                <a:solidFill>
                  <a:srgbClr val="2B2A29"/>
                </a:solidFill>
                <a:latin typeface="Arial"/>
                <a:cs typeface="Arial"/>
              </a:rPr>
              <a:t>2025 m. Rugsėjis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90A21-3FA7-B3DE-9330-42017C52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2"/>
            <a:ext cx="12191262" cy="133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0D3D45-279A-49B6-8DF0-73784A18A505}"/>
              </a:ext>
            </a:extLst>
          </p:cNvPr>
          <p:cNvSpPr txBox="1"/>
          <p:nvPr/>
        </p:nvSpPr>
        <p:spPr>
          <a:xfrm>
            <a:off x="3011873" y="4564869"/>
            <a:ext cx="6164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lang="lt-LT" sz="3200" dirty="0">
                <a:solidFill>
                  <a:srgbClr val="2B2A29"/>
                </a:solidFill>
                <a:latin typeface="Arial"/>
                <a:cs typeface="Arial"/>
              </a:rPr>
              <a:t>Vitalis VAREIKIS</a:t>
            </a:r>
          </a:p>
        </p:txBody>
      </p:sp>
    </p:spTree>
    <p:extLst>
      <p:ext uri="{BB962C8B-B14F-4D97-AF65-F5344CB8AC3E}">
        <p14:creationId xmlns:p14="http://schemas.microsoft.com/office/powerpoint/2010/main" val="378787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C5FBC-85BC-2ED7-135D-D18675759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A98107F-AB0E-A12E-D811-BBFDC29B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83993" cy="484729"/>
          </a:xfrm>
        </p:spPr>
        <p:txBody>
          <a:bodyPr>
            <a:noAutofit/>
          </a:bodyPr>
          <a:lstStyle/>
          <a:p>
            <a:r>
              <a:rPr lang="lt-LT" sz="2800" b="1" dirty="0"/>
              <a:t>Pilnas ar dalinis ENS pildymas?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41D3151-AFF4-AC31-3E60-EA95EE0D0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492"/>
            <a:ext cx="10515600" cy="54493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dirty="0"/>
          </a:p>
          <a:p>
            <a:r>
              <a:rPr lang="en-US" dirty="0"/>
              <a:t>ENS</a:t>
            </a:r>
            <a:r>
              <a:rPr lang="lt-LT" dirty="0"/>
              <a:t> pildymo</a:t>
            </a:r>
            <a:r>
              <a:rPr lang="en-US" dirty="0"/>
              <a:t> </a:t>
            </a:r>
            <a:r>
              <a:rPr lang="lt-LT" dirty="0"/>
              <a:t>duomenys (</a:t>
            </a:r>
            <a:r>
              <a:rPr lang="en-US" dirty="0"/>
              <a:t>filing</a:t>
            </a:r>
            <a:r>
              <a:rPr lang="lt-LT" dirty="0"/>
              <a:t>)</a:t>
            </a:r>
            <a:r>
              <a:rPr lang="en-US" dirty="0"/>
              <a:t> – </a:t>
            </a:r>
            <a:r>
              <a:rPr lang="lt-LT" dirty="0"/>
              <a:t>dalinis ar pilnas </a:t>
            </a:r>
            <a:r>
              <a:rPr lang="en-US" dirty="0"/>
              <a:t>ENS </a:t>
            </a:r>
            <a:r>
              <a:rPr lang="lt-LT" dirty="0"/>
              <a:t>duomenų rinkinys skirtas transporto rūšiai ar  verslo modeliui</a:t>
            </a:r>
            <a:r>
              <a:rPr lang="en-US" dirty="0"/>
              <a:t>.</a:t>
            </a:r>
            <a:r>
              <a:rPr lang="lt-LT" dirty="0"/>
              <a:t> (</a:t>
            </a:r>
            <a:r>
              <a:rPr lang="en-US" dirty="0"/>
              <a:t>F43, F44, F42 </a:t>
            </a:r>
            <a:r>
              <a:rPr lang="lt-LT" dirty="0"/>
              <a:t>Pašto verslo modeliui) (</a:t>
            </a:r>
            <a:r>
              <a:rPr lang="lt-LT" dirty="0">
                <a:solidFill>
                  <a:srgbClr val="C00000"/>
                </a:solidFill>
              </a:rPr>
              <a:t>dalinis pildymas šiuo metu apribotas</a:t>
            </a:r>
            <a:r>
              <a:rPr lang="lt-LT" dirty="0"/>
              <a:t>)</a:t>
            </a:r>
            <a:endParaRPr lang="en-US" dirty="0"/>
          </a:p>
          <a:p>
            <a:endParaRPr lang="en-US" dirty="0"/>
          </a:p>
          <a:p>
            <a:r>
              <a:rPr lang="lt-LT" dirty="0"/>
              <a:t>Pilnas </a:t>
            </a:r>
            <a:r>
              <a:rPr lang="en-US" dirty="0"/>
              <a:t>ENS - ENS </a:t>
            </a:r>
            <a:r>
              <a:rPr lang="lt-LT" dirty="0"/>
              <a:t>turintis visus būtinus duomenis transporto rūšiai ar  verslo modeliui</a:t>
            </a:r>
            <a:r>
              <a:rPr lang="en-US" dirty="0"/>
              <a:t>. </a:t>
            </a:r>
            <a:r>
              <a:rPr lang="lt-LT" dirty="0"/>
              <a:t>Pilnas </a:t>
            </a:r>
            <a:r>
              <a:rPr lang="en-US" dirty="0"/>
              <a:t>ENS </a:t>
            </a:r>
            <a:r>
              <a:rPr lang="lt-LT" dirty="0"/>
              <a:t>gali būti pateiktas vienu </a:t>
            </a:r>
            <a:r>
              <a:rPr lang="en-US" dirty="0"/>
              <a:t> ENS </a:t>
            </a:r>
            <a:r>
              <a:rPr lang="lt-LT" dirty="0"/>
              <a:t>pildymu ir pateikimu </a:t>
            </a:r>
            <a:r>
              <a:rPr lang="lt-LT" dirty="0">
                <a:solidFill>
                  <a:srgbClr val="C00000"/>
                </a:solidFill>
              </a:rPr>
              <a:t>(kelių transportui F50)</a:t>
            </a:r>
            <a:r>
              <a:rPr lang="en-US" dirty="0"/>
              <a:t>,</a:t>
            </a:r>
            <a:r>
              <a:rPr lang="lt-LT" dirty="0"/>
              <a:t> arba visais būtinais daliniais duomenų pateikimo elementais </a:t>
            </a:r>
            <a:r>
              <a:rPr lang="en-US" dirty="0"/>
              <a:t> </a:t>
            </a:r>
            <a:r>
              <a:rPr lang="lt-LT" dirty="0"/>
              <a:t>(etapais)</a:t>
            </a:r>
            <a:r>
              <a:rPr lang="en-US" dirty="0"/>
              <a:t>.</a:t>
            </a:r>
            <a:r>
              <a:rPr lang="lt-LT" dirty="0"/>
              <a:t> PVZ.:  pašto </a:t>
            </a:r>
            <a:r>
              <a:rPr lang="en-US" dirty="0"/>
              <a:t> ENS </a:t>
            </a:r>
            <a:r>
              <a:rPr lang="lt-LT" dirty="0"/>
              <a:t>atveju </a:t>
            </a:r>
            <a:r>
              <a:rPr lang="en-US" dirty="0"/>
              <a:t>= F43 + F44 + F42 </a:t>
            </a:r>
          </a:p>
          <a:p>
            <a:endParaRPr lang="lt-L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ankraštį 2">
                <a:extLst>
                  <a:ext uri="{FF2B5EF4-FFF2-40B4-BE49-F238E27FC236}">
                    <a16:creationId xmlns:a16="http://schemas.microsoft.com/office/drawing/2014/main" id="{A800A379-FFCC-A2B8-3990-32C9E2880391}"/>
                  </a:ext>
                </a:extLst>
              </p14:cNvPr>
              <p14:cNvContentPartPr/>
              <p14:nvPr/>
            </p14:nvContentPartPr>
            <p14:xfrm>
              <a:off x="5638440" y="4962510"/>
              <a:ext cx="360" cy="360"/>
            </p14:xfrm>
          </p:contentPart>
        </mc:Choice>
        <mc:Fallback>
          <p:pic>
            <p:nvPicPr>
              <p:cNvPr id="3" name="Rankraštį 2">
                <a:extLst>
                  <a:ext uri="{FF2B5EF4-FFF2-40B4-BE49-F238E27FC236}">
                    <a16:creationId xmlns:a16="http://schemas.microsoft.com/office/drawing/2014/main" id="{A800A379-FFCC-A2B8-3990-32C9E28803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9440" y="495351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2650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2712EC7-E1BE-4E8C-FFEF-96570D6ACDBE}"/>
              </a:ext>
            </a:extLst>
          </p:cNvPr>
          <p:cNvSpPr txBox="1"/>
          <p:nvPr/>
        </p:nvSpPr>
        <p:spPr>
          <a:xfrm>
            <a:off x="1333500" y="175896"/>
            <a:ext cx="9525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kern="0"/>
            </a:defPPr>
          </a:lstStyle>
          <a:p>
            <a:pPr algn="l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ICS1 </a:t>
            </a:r>
            <a:r>
              <a:rPr lang="lt-L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ICS2</a:t>
            </a:r>
          </a:p>
        </p:txBody>
      </p:sp>
      <p:pic>
        <p:nvPicPr>
          <p:cNvPr id="5" name="Paveikslėlis 3">
            <a:extLst>
              <a:ext uri="{FF2B5EF4-FFF2-40B4-BE49-F238E27FC236}">
                <a16:creationId xmlns:a16="http://schemas.microsoft.com/office/drawing/2014/main" id="{6DBA4171-53F5-57AA-E006-6641A8362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30" y="773691"/>
            <a:ext cx="8711939" cy="5779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32D71-D378-FC3B-5915-2A5528FB4B0C}"/>
              </a:ext>
            </a:extLst>
          </p:cNvPr>
          <p:cNvSpPr txBox="1"/>
          <p:nvPr/>
        </p:nvSpPr>
        <p:spPr>
          <a:xfrm>
            <a:off x="1587630" y="1273535"/>
            <a:ext cx="4307840" cy="5570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Vežimo sutarties lygio informacija (matoma tik vežėjui);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Vienas pildymas ir pateikimas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Laiko tarpas pateikti ENS - 2 val.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Nacionalinė vartotojo sąsaja (MDAS)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Nacionalinė specifikacija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Nacionalinis Rizikos valdymas</a:t>
            </a:r>
          </a:p>
          <a:p>
            <a:r>
              <a:rPr lang="lt-LT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78509-766D-2907-B434-D1F9492DC5C0}"/>
              </a:ext>
            </a:extLst>
          </p:cNvPr>
          <p:cNvSpPr txBox="1"/>
          <p:nvPr/>
        </p:nvSpPr>
        <p:spPr>
          <a:xfrm>
            <a:off x="5943599" y="1273535"/>
            <a:ext cx="4307840" cy="5570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Vežimo ir ekspeditoriaus informacija (matoma kitiems tiekimo grandinės veikėjams);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Daugkartinis duomenų pildymas ir papildymas Pašto , Jūrų ir oro transportui)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Skirtingas laiko  tarpas pateikti ENS – priklausomai nuo kelionės trukmės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ES verslininko sąsaja (STI)</a:t>
            </a:r>
          </a:p>
          <a:p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EK parengta  specifikacija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ES  rizikos valdymas</a:t>
            </a:r>
          </a:p>
          <a:p>
            <a:r>
              <a:rPr lang="lt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602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4532C-237F-9451-B8BA-22DEFBE2C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9D8F53F-0791-0BEC-F929-447FCD84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83993" cy="484729"/>
          </a:xfrm>
        </p:spPr>
        <p:txBody>
          <a:bodyPr>
            <a:noAutofit/>
          </a:bodyPr>
          <a:lstStyle/>
          <a:p>
            <a:r>
              <a:rPr lang="lt-LT" sz="2800" b="1" dirty="0"/>
              <a:t>Artimiausia  perspektyva: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2432B22-70D0-BDFE-B73D-164DDA93C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492"/>
            <a:ext cx="10515600" cy="54493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dirty="0"/>
          </a:p>
          <a:p>
            <a:r>
              <a:rPr lang="lt-LT" dirty="0"/>
              <a:t>Užtikrinti tinkamų ICS2 ENS duomenų teikimą:</a:t>
            </a:r>
          </a:p>
          <a:p>
            <a:pPr lvl="1"/>
            <a:endParaRPr lang="lt-LT" dirty="0"/>
          </a:p>
          <a:p>
            <a:pPr lvl="1"/>
            <a:r>
              <a:rPr lang="lt-LT" dirty="0"/>
              <a:t>Bus tikslinamos atrankos tikrinimui;</a:t>
            </a:r>
          </a:p>
          <a:p>
            <a:pPr lvl="1"/>
            <a:r>
              <a:rPr lang="lt-LT" dirty="0"/>
              <a:t>EK renka informacija, kai ENS pateikiami  nepilni, netikslūs ar kaldinantys duomenys. Renkama nuolat atnaujinamų ir kartojamų ENS statistika. </a:t>
            </a:r>
          </a:p>
          <a:p>
            <a:pPr lvl="1"/>
            <a:r>
              <a:rPr lang="lt-LT" dirty="0"/>
              <a:t>Taip pat nuo 2026 metų gali būti pradedamos taikyti sankcijos už duomenų nepateikiamą, netikslių </a:t>
            </a:r>
            <a:r>
              <a:rPr lang="lt-LT"/>
              <a:t>duomenų pateikimą. </a:t>
            </a:r>
            <a:endParaRPr lang="lt-LT" dirty="0"/>
          </a:p>
          <a:p>
            <a:pPr marL="457200" lvl="1" indent="0">
              <a:buNone/>
            </a:pPr>
            <a:endParaRPr lang="en-US" dirty="0"/>
          </a:p>
          <a:p>
            <a:endParaRPr lang="lt-L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ankraštį 2">
                <a:extLst>
                  <a:ext uri="{FF2B5EF4-FFF2-40B4-BE49-F238E27FC236}">
                    <a16:creationId xmlns:a16="http://schemas.microsoft.com/office/drawing/2014/main" id="{597B714C-0DDB-C13B-8A91-184299456B5B}"/>
                  </a:ext>
                </a:extLst>
              </p14:cNvPr>
              <p14:cNvContentPartPr/>
              <p14:nvPr/>
            </p14:nvContentPartPr>
            <p14:xfrm>
              <a:off x="5638440" y="4962510"/>
              <a:ext cx="360" cy="360"/>
            </p14:xfrm>
          </p:contentPart>
        </mc:Choice>
        <mc:Fallback>
          <p:pic>
            <p:nvPicPr>
              <p:cNvPr id="3" name="Rankraštį 2">
                <a:extLst>
                  <a:ext uri="{FF2B5EF4-FFF2-40B4-BE49-F238E27FC236}">
                    <a16:creationId xmlns:a16="http://schemas.microsoft.com/office/drawing/2014/main" id="{597B714C-0DDB-C13B-8A91-184299456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9440" y="495351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3283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0D3BA8-8340-1E4B-E1BE-5C5189942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34"/>
            <a:ext cx="12192000" cy="686863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1722A01-1DFD-A7C1-D6B2-85531B10A5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22" y="1143298"/>
            <a:ext cx="4536956" cy="45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C181F81-56F1-5FF1-8D7E-2ECD12AB2B1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C60C020C-A0DE-285D-5B4C-A4475B5405C9}"/>
              </a:ext>
            </a:extLst>
          </p:cNvPr>
          <p:cNvSpPr txBox="1"/>
          <p:nvPr/>
        </p:nvSpPr>
        <p:spPr>
          <a:xfrm>
            <a:off x="558266" y="624919"/>
            <a:ext cx="11633734" cy="40664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lt-LT" sz="4400" b="1" dirty="0">
                <a:solidFill>
                  <a:schemeClr val="bg1"/>
                </a:solidFill>
                <a:latin typeface="Arial"/>
                <a:cs typeface="Arial"/>
              </a:rPr>
              <a:t>ICS2 aprėptis – turinys:</a:t>
            </a:r>
          </a:p>
          <a:p>
            <a:pPr marL="12700">
              <a:spcBef>
                <a:spcPts val="110"/>
              </a:spcBef>
            </a:pPr>
            <a:r>
              <a:rPr lang="lt-LT" sz="3600" dirty="0">
                <a:solidFill>
                  <a:schemeClr val="bg1"/>
                </a:solidFill>
                <a:latin typeface="Arial"/>
                <a:cs typeface="Arial"/>
              </a:rPr>
              <a:t>1.	ICS2  įvežimo deklaracijų pateikimo situacija;</a:t>
            </a:r>
          </a:p>
          <a:p>
            <a:pPr marL="12700">
              <a:spcBef>
                <a:spcPts val="110"/>
              </a:spcBef>
            </a:pPr>
            <a:r>
              <a:rPr lang="lt-LT" sz="3600" dirty="0">
                <a:solidFill>
                  <a:schemeClr val="bg1"/>
                </a:solidFill>
                <a:latin typeface="Arial"/>
                <a:cs typeface="Arial"/>
              </a:rPr>
              <a:t>2.	Informacija apie atleidimo nuo reikalavimo laiką geležinkelio ir Kelių transportui;</a:t>
            </a:r>
          </a:p>
          <a:p>
            <a:pPr marL="12700">
              <a:spcBef>
                <a:spcPts val="110"/>
              </a:spcBef>
            </a:pPr>
            <a:r>
              <a:rPr lang="lt-LT" sz="3600" dirty="0">
                <a:solidFill>
                  <a:schemeClr val="bg1"/>
                </a:solidFill>
                <a:latin typeface="Arial"/>
                <a:cs typeface="Arial"/>
              </a:rPr>
              <a:t>3.	Kas vyksta po 2025 m rugsėjo 1 d.;</a:t>
            </a:r>
          </a:p>
          <a:p>
            <a:pPr marL="12700">
              <a:spcBef>
                <a:spcPts val="110"/>
              </a:spcBef>
            </a:pPr>
            <a:r>
              <a:rPr lang="lt-LT" sz="3600" dirty="0">
                <a:solidFill>
                  <a:schemeClr val="bg1"/>
                </a:solidFill>
                <a:latin typeface="Arial"/>
                <a:cs typeface="Arial"/>
              </a:rPr>
              <a:t>4.	Klausimų – atsakymų sesija (klausimai užduodami komentaruose)</a:t>
            </a:r>
          </a:p>
        </p:txBody>
      </p:sp>
    </p:spTree>
    <p:extLst>
      <p:ext uri="{BB962C8B-B14F-4D97-AF65-F5344CB8AC3E}">
        <p14:creationId xmlns:p14="http://schemas.microsoft.com/office/powerpoint/2010/main" val="55744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C181F81-56F1-5FF1-8D7E-2ECD12AB2B1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C60C020C-A0DE-285D-5B4C-A4475B5405C9}"/>
              </a:ext>
            </a:extLst>
          </p:cNvPr>
          <p:cNvSpPr txBox="1"/>
          <p:nvPr/>
        </p:nvSpPr>
        <p:spPr>
          <a:xfrm>
            <a:off x="558266" y="624919"/>
            <a:ext cx="11633734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lt-LT" sz="4400" b="1" dirty="0">
                <a:solidFill>
                  <a:schemeClr val="bg1"/>
                </a:solidFill>
                <a:latin typeface="Arial"/>
                <a:cs typeface="Arial"/>
              </a:rPr>
              <a:t>Kas turi patiekti ENS</a:t>
            </a:r>
            <a:endParaRPr lang="lt-LT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806EB152-FE3F-271A-96AC-25C22EBF559D}"/>
              </a:ext>
            </a:extLst>
          </p:cNvPr>
          <p:cNvSpPr/>
          <p:nvPr/>
        </p:nvSpPr>
        <p:spPr>
          <a:xfrm>
            <a:off x="477520" y="1402080"/>
            <a:ext cx="11165840" cy="512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3200" dirty="0"/>
              <a:t>Vežėjas įvežantis prekes į ES muitų teritoriją privalo pateikti įvežimo bendrąją deklaraciją </a:t>
            </a:r>
            <a:r>
              <a:rPr lang="en-US" sz="3200" dirty="0"/>
              <a:t> </a:t>
            </a:r>
            <a:r>
              <a:rPr lang="lt-LT" sz="3200" dirty="0"/>
              <a:t>(</a:t>
            </a:r>
            <a:r>
              <a:rPr lang="en-US" sz="3200" dirty="0"/>
              <a:t>ENS</a:t>
            </a:r>
            <a:r>
              <a:rPr lang="lt-LT" sz="3200" dirty="0"/>
              <a:t>)</a:t>
            </a:r>
            <a:r>
              <a:rPr lang="en-US" sz="3200" dirty="0"/>
              <a:t> </a:t>
            </a:r>
            <a:r>
              <a:rPr lang="lt-LT" sz="3200" dirty="0"/>
              <a:t>įvežamoms prekėms) </a:t>
            </a:r>
            <a:r>
              <a:rPr lang="en-US" sz="3200" dirty="0"/>
              <a:t> [UCC</a:t>
            </a:r>
            <a:r>
              <a:rPr lang="lt-LT" sz="3200" dirty="0"/>
              <a:t> </a:t>
            </a:r>
            <a:r>
              <a:rPr lang="en-US" sz="3200" dirty="0"/>
              <a:t>127 (4)</a:t>
            </a:r>
            <a:r>
              <a:rPr lang="lt-LT" sz="3200" dirty="0"/>
              <a:t> straipsnis</a:t>
            </a:r>
            <a:r>
              <a:rPr lang="en-US" sz="3200" dirty="0"/>
              <a:t>]. </a:t>
            </a:r>
            <a:r>
              <a:rPr lang="lt-LT" sz="3200" dirty="0"/>
              <a:t>Kai vežėjas neturi visų reikalaujamų </a:t>
            </a:r>
            <a:r>
              <a:rPr lang="en-US" sz="3200" dirty="0"/>
              <a:t>ENS </a:t>
            </a:r>
            <a:r>
              <a:rPr lang="lt-LT" sz="3200" dirty="0"/>
              <a:t>duomenų elementų, šiuos elementus privalo pateikti jus turintis asmuo, jeigu jis jų nepateikė vežėjui, kas įgalintų vežėją pateikti pilną </a:t>
            </a:r>
            <a:r>
              <a:rPr lang="en-US" sz="3200" dirty="0"/>
              <a:t>ENS </a:t>
            </a:r>
            <a:r>
              <a:rPr lang="lt-LT" sz="3200" dirty="0"/>
              <a:t>duomenų rinkinį </a:t>
            </a:r>
            <a:r>
              <a:rPr lang="en-US" sz="3200" dirty="0"/>
              <a:t>[UCC</a:t>
            </a:r>
            <a:r>
              <a:rPr lang="lt-LT" sz="3200" dirty="0"/>
              <a:t> </a:t>
            </a:r>
            <a:r>
              <a:rPr lang="en-US" sz="3200" dirty="0"/>
              <a:t>127 (6)</a:t>
            </a:r>
            <a:r>
              <a:rPr lang="lt-LT" sz="3200" dirty="0"/>
              <a:t> straipsnis)</a:t>
            </a:r>
            <a:r>
              <a:rPr lang="en-US" sz="3200" dirty="0"/>
              <a:t> </a:t>
            </a:r>
            <a:r>
              <a:rPr lang="lt-LT" sz="3200" dirty="0"/>
              <a:t>daugiašalio (</a:t>
            </a:r>
            <a:r>
              <a:rPr lang="en-US" sz="3200" dirty="0"/>
              <a:t>multiple</a:t>
            </a:r>
            <a:r>
              <a:rPr lang="lt-LT" sz="3200" dirty="0"/>
              <a:t>) pateikimo atvejis</a:t>
            </a:r>
            <a:r>
              <a:rPr lang="en-US" sz="3200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12920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C181F81-56F1-5FF1-8D7E-2ECD12AB2B1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C60C020C-A0DE-285D-5B4C-A4475B5405C9}"/>
              </a:ext>
            </a:extLst>
          </p:cNvPr>
          <p:cNvSpPr txBox="1"/>
          <p:nvPr/>
        </p:nvSpPr>
        <p:spPr>
          <a:xfrm>
            <a:off x="558266" y="624919"/>
            <a:ext cx="11633734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lt-LT" sz="4400" b="1" dirty="0">
                <a:solidFill>
                  <a:schemeClr val="bg1"/>
                </a:solidFill>
                <a:latin typeface="Arial"/>
                <a:cs typeface="Arial"/>
              </a:rPr>
              <a:t>kada turi patiekti ENS:</a:t>
            </a:r>
            <a:endParaRPr lang="lt-LT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39DF48ED-DF01-02C4-B39A-A8D1A99FB349}"/>
              </a:ext>
            </a:extLst>
          </p:cNvPr>
          <p:cNvSpPr/>
          <p:nvPr/>
        </p:nvSpPr>
        <p:spPr>
          <a:xfrm>
            <a:off x="558266" y="1574800"/>
            <a:ext cx="11267974" cy="4937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lt-LT" sz="2400" b="1" dirty="0">
                <a:solidFill>
                  <a:schemeClr val="bg1"/>
                </a:solidFill>
              </a:rPr>
              <a:t>G</a:t>
            </a:r>
            <a:r>
              <a:rPr lang="lt-LT" sz="2400" b="1" dirty="0">
                <a:solidFill>
                  <a:schemeClr val="bg1"/>
                </a:solidFill>
                <a:effectLst/>
              </a:rPr>
              <a:t>eležinkelių  transportui:</a:t>
            </a:r>
          </a:p>
          <a:p>
            <a:pPr algn="l"/>
            <a:br>
              <a:rPr lang="en-US" sz="2400" dirty="0">
                <a:solidFill>
                  <a:schemeClr val="bg1"/>
                </a:solidFill>
                <a:effectLst/>
              </a:rPr>
            </a:br>
            <a:r>
              <a:rPr lang="lt-LT" sz="2400" dirty="0">
                <a:solidFill>
                  <a:schemeClr val="bg1"/>
                </a:solidFill>
                <a:effectLst/>
              </a:rPr>
              <a:t>h</a:t>
            </a:r>
            <a:r>
              <a:rPr lang="en-US" sz="2400" dirty="0">
                <a:solidFill>
                  <a:schemeClr val="bg1"/>
                </a:solidFill>
                <a:effectLst/>
              </a:rPr>
              <a:t>) </a:t>
            </a:r>
            <a:r>
              <a:rPr lang="lt-LT" sz="2400" dirty="0">
                <a:solidFill>
                  <a:schemeClr val="bg1"/>
                </a:solidFill>
                <a:effectLst/>
              </a:rPr>
              <a:t>Jeigu traukinio kelionė nuo jo formavimo stoties iki pirmojo įvežimo į ES muitų teritoriją taško ENS turi būti pateiktas ne vėliau negu </a:t>
            </a:r>
            <a:r>
              <a:rPr lang="lt-LT" sz="2800" b="1" dirty="0">
                <a:solidFill>
                  <a:schemeClr val="bg1"/>
                </a:solidFill>
                <a:effectLst/>
              </a:rPr>
              <a:t>prieš </a:t>
            </a:r>
            <a:r>
              <a:rPr lang="lt-LT" sz="2800" b="1" dirty="0">
                <a:solidFill>
                  <a:srgbClr val="FF0000"/>
                </a:solidFill>
                <a:effectLst/>
              </a:rPr>
              <a:t>1</a:t>
            </a:r>
            <a:r>
              <a:rPr lang="lt-LT" sz="2800" b="1" dirty="0">
                <a:solidFill>
                  <a:schemeClr val="bg1"/>
                </a:solidFill>
                <a:effectLst/>
              </a:rPr>
              <a:t> </a:t>
            </a:r>
            <a:r>
              <a:rPr lang="lt-LT" sz="2400" dirty="0">
                <a:solidFill>
                  <a:schemeClr val="bg1"/>
                </a:solidFill>
                <a:effectLst/>
              </a:rPr>
              <a:t>val. iki traukinys atvykst</a:t>
            </a:r>
            <a:r>
              <a:rPr lang="lt-LT" sz="2400" dirty="0">
                <a:solidFill>
                  <a:schemeClr val="bg1"/>
                </a:solidFill>
              </a:rPr>
              <a:t>ą </a:t>
            </a:r>
            <a:r>
              <a:rPr lang="lt-LT" sz="2400" dirty="0">
                <a:solidFill>
                  <a:schemeClr val="bg1"/>
                </a:solidFill>
                <a:effectLst/>
              </a:rPr>
              <a:t>į ES muitų teritorijos </a:t>
            </a:r>
            <a:r>
              <a:rPr lang="lt-LT" sz="2400" dirty="0">
                <a:solidFill>
                  <a:schemeClr val="bg1"/>
                </a:solidFill>
              </a:rPr>
              <a:t>pasienio  punktą</a:t>
            </a:r>
            <a:r>
              <a:rPr lang="en-US" sz="2400" dirty="0">
                <a:solidFill>
                  <a:schemeClr val="bg1"/>
                </a:solidFill>
                <a:effectLst/>
              </a:rPr>
              <a:t>;</a:t>
            </a:r>
          </a:p>
          <a:p>
            <a:pPr algn="l"/>
            <a:endParaRPr lang="lt-LT" sz="2400" dirty="0">
              <a:solidFill>
                <a:schemeClr val="bg1"/>
              </a:solidFill>
              <a:effectLst/>
            </a:endParaRPr>
          </a:p>
          <a:p>
            <a:pPr algn="l"/>
            <a:r>
              <a:rPr lang="lt-LT" sz="2400" dirty="0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  <a:effectLst/>
              </a:rPr>
              <a:t>) </a:t>
            </a:r>
            <a:r>
              <a:rPr lang="lt-LT" sz="2400" dirty="0">
                <a:solidFill>
                  <a:schemeClr val="bg1"/>
                </a:solidFill>
                <a:effectLst/>
              </a:rPr>
              <a:t>Kitų geležinkelio vežimų  atveju, </a:t>
            </a:r>
            <a:r>
              <a:rPr lang="en-US" sz="2400" dirty="0">
                <a:solidFill>
                  <a:schemeClr val="bg1"/>
                </a:solidFill>
                <a:effectLst/>
              </a:rPr>
              <a:t>ENS </a:t>
            </a:r>
            <a:r>
              <a:rPr lang="lt-LT" sz="2400" dirty="0">
                <a:solidFill>
                  <a:schemeClr val="bg1"/>
                </a:solidFill>
                <a:effectLst/>
              </a:rPr>
              <a:t>turi būti pateiktas mažiausiai </a:t>
            </a:r>
            <a:r>
              <a:rPr lang="lt-LT" sz="2400" b="1" dirty="0">
                <a:solidFill>
                  <a:schemeClr val="bg1"/>
                </a:solidFill>
                <a:effectLst/>
              </a:rPr>
              <a:t>prieš </a:t>
            </a:r>
            <a:r>
              <a:rPr lang="lt-LT" sz="2800" b="1" dirty="0">
                <a:solidFill>
                  <a:srgbClr val="FF0000"/>
                </a:solidFill>
                <a:effectLst/>
              </a:rPr>
              <a:t>2</a:t>
            </a:r>
            <a:r>
              <a:rPr lang="lt-LT" sz="2800" b="1" dirty="0">
                <a:solidFill>
                  <a:schemeClr val="bg1"/>
                </a:solidFill>
                <a:effectLst/>
              </a:rPr>
              <a:t> </a:t>
            </a:r>
            <a:r>
              <a:rPr lang="lt-LT" sz="2400" b="1" dirty="0">
                <a:solidFill>
                  <a:schemeClr val="bg1"/>
                </a:solidFill>
                <a:effectLst/>
              </a:rPr>
              <a:t>val.</a:t>
            </a:r>
            <a:r>
              <a:rPr lang="lt-LT" sz="2400" dirty="0">
                <a:solidFill>
                  <a:schemeClr val="bg1"/>
                </a:solidFill>
                <a:effectLst/>
              </a:rPr>
              <a:t> iki traukinys atvykst</a:t>
            </a:r>
            <a:r>
              <a:rPr lang="lt-LT" sz="2400" dirty="0">
                <a:solidFill>
                  <a:schemeClr val="bg1"/>
                </a:solidFill>
              </a:rPr>
              <a:t>ą </a:t>
            </a:r>
            <a:r>
              <a:rPr lang="lt-LT" sz="2400" dirty="0">
                <a:solidFill>
                  <a:schemeClr val="bg1"/>
                </a:solidFill>
                <a:effectLst/>
              </a:rPr>
              <a:t>į ES muitų teritorijos </a:t>
            </a:r>
            <a:r>
              <a:rPr lang="lt-LT" sz="2400" dirty="0">
                <a:solidFill>
                  <a:schemeClr val="bg1"/>
                </a:solidFill>
              </a:rPr>
              <a:t>pasienio  punktą</a:t>
            </a:r>
            <a:r>
              <a:rPr lang="en-US" sz="24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6" name="Picture 5" descr="A train on the tracks&#10;&#10;Description automatically generated">
            <a:extLst>
              <a:ext uri="{FF2B5EF4-FFF2-40B4-BE49-F238E27FC236}">
                <a16:creationId xmlns:a16="http://schemas.microsoft.com/office/drawing/2014/main" id="{BCC83797-3C50-B1E6-EB71-F79EBFB37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94" y="168844"/>
            <a:ext cx="2841126" cy="1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3C181F81-56F1-5FF1-8D7E-2ECD12AB2B1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453380" h="3067685">
                <a:moveTo>
                  <a:pt x="5453272" y="0"/>
                </a:moveTo>
                <a:lnTo>
                  <a:pt x="0" y="0"/>
                </a:lnTo>
                <a:lnTo>
                  <a:pt x="0" y="3067433"/>
                </a:lnTo>
                <a:lnTo>
                  <a:pt x="5453272" y="3067433"/>
                </a:lnTo>
                <a:lnTo>
                  <a:pt x="5453272" y="0"/>
                </a:lnTo>
                <a:close/>
              </a:path>
            </a:pathLst>
          </a:custGeom>
          <a:solidFill>
            <a:srgbClr val="45544F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C60C020C-A0DE-285D-5B4C-A4475B5405C9}"/>
              </a:ext>
            </a:extLst>
          </p:cNvPr>
          <p:cNvSpPr txBox="1"/>
          <p:nvPr/>
        </p:nvSpPr>
        <p:spPr>
          <a:xfrm>
            <a:off x="558266" y="624919"/>
            <a:ext cx="11633734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lt-LT" sz="4400" b="1" dirty="0">
                <a:solidFill>
                  <a:schemeClr val="bg1"/>
                </a:solidFill>
                <a:latin typeface="Arial"/>
                <a:cs typeface="Arial"/>
              </a:rPr>
              <a:t>kada turi patiekti ENS:</a:t>
            </a:r>
            <a:endParaRPr lang="lt-LT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39DF48ED-DF01-02C4-B39A-A8D1A99FB349}"/>
              </a:ext>
            </a:extLst>
          </p:cNvPr>
          <p:cNvSpPr/>
          <p:nvPr/>
        </p:nvSpPr>
        <p:spPr>
          <a:xfrm>
            <a:off x="558266" y="1574800"/>
            <a:ext cx="11267974" cy="4937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lt-LT" sz="2400" b="1" dirty="0">
                <a:solidFill>
                  <a:schemeClr val="bg1"/>
                </a:solidFill>
                <a:effectLst/>
              </a:rPr>
              <a:t>Kelių transportui:</a:t>
            </a:r>
          </a:p>
          <a:p>
            <a:pPr algn="l"/>
            <a:br>
              <a:rPr lang="en-US" sz="2400" dirty="0">
                <a:solidFill>
                  <a:schemeClr val="bg1"/>
                </a:solidFill>
                <a:effectLst/>
              </a:rPr>
            </a:br>
            <a:r>
              <a:rPr lang="en-US" sz="2400" dirty="0">
                <a:solidFill>
                  <a:schemeClr val="bg1"/>
                </a:solidFill>
                <a:effectLst/>
              </a:rPr>
              <a:t>ENS </a:t>
            </a:r>
            <a:r>
              <a:rPr lang="lt-LT" sz="2400" dirty="0">
                <a:solidFill>
                  <a:schemeClr val="bg1"/>
                </a:solidFill>
                <a:effectLst/>
              </a:rPr>
              <a:t>turi būti pateiktas mažiausiai prieš </a:t>
            </a:r>
            <a:r>
              <a:rPr lang="lt-LT" sz="3200" b="1" dirty="0">
                <a:solidFill>
                  <a:srgbClr val="FF0000"/>
                </a:solidFill>
                <a:effectLst/>
              </a:rPr>
              <a:t>1</a:t>
            </a:r>
            <a:r>
              <a:rPr lang="lt-LT" sz="2400" dirty="0">
                <a:solidFill>
                  <a:schemeClr val="bg1"/>
                </a:solidFill>
                <a:effectLst/>
              </a:rPr>
              <a:t> val. iki prekėms atvykstant į ES teritoriją</a:t>
            </a:r>
            <a:r>
              <a:rPr lang="en-US" sz="2400" dirty="0">
                <a:solidFill>
                  <a:schemeClr val="bg1"/>
                </a:solidFill>
                <a:effectLst/>
              </a:rPr>
              <a:t>.</a:t>
            </a:r>
            <a:endParaRPr lang="lt-LT" sz="2400" dirty="0">
              <a:solidFill>
                <a:schemeClr val="bg1"/>
              </a:solidFill>
              <a:effectLst/>
            </a:endParaRPr>
          </a:p>
          <a:p>
            <a:pPr algn="l"/>
            <a:endParaRPr lang="lt-LT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  <a:effectLst/>
            </a:endParaRPr>
          </a:p>
          <a:p>
            <a:pPr algn="l"/>
            <a:endParaRPr lang="lt-LT" sz="2400" b="1" dirty="0">
              <a:solidFill>
                <a:schemeClr val="bg1"/>
              </a:solidFill>
              <a:effectLst/>
            </a:endParaRPr>
          </a:p>
          <a:p>
            <a:pPr algn="l"/>
            <a:r>
              <a:rPr lang="lt-LT" sz="2400" b="1" dirty="0">
                <a:solidFill>
                  <a:schemeClr val="bg1"/>
                </a:solidFill>
                <a:effectLst/>
              </a:rPr>
              <a:t>Vidaus vandenų transportas:</a:t>
            </a:r>
          </a:p>
          <a:p>
            <a:pPr algn="l"/>
            <a:br>
              <a:rPr lang="en-US" sz="2400" dirty="0">
                <a:solidFill>
                  <a:schemeClr val="bg1"/>
                </a:solidFill>
                <a:effectLst/>
              </a:rPr>
            </a:br>
            <a:r>
              <a:rPr lang="en-US" sz="2400" dirty="0">
                <a:solidFill>
                  <a:schemeClr val="bg1"/>
                </a:solidFill>
                <a:effectLst/>
              </a:rPr>
              <a:t>ENS </a:t>
            </a:r>
            <a:r>
              <a:rPr lang="lt-LT" sz="2400" dirty="0">
                <a:solidFill>
                  <a:schemeClr val="bg1"/>
                </a:solidFill>
                <a:effectLst/>
              </a:rPr>
              <a:t>turi būti pateiktas mažiausiai prieš </a:t>
            </a:r>
            <a:r>
              <a:rPr lang="lt-LT" sz="3200" b="1" dirty="0">
                <a:solidFill>
                  <a:srgbClr val="FF0000"/>
                </a:solidFill>
                <a:effectLst/>
              </a:rPr>
              <a:t>2</a:t>
            </a:r>
            <a:r>
              <a:rPr lang="lt-LT" sz="2400" dirty="0">
                <a:solidFill>
                  <a:schemeClr val="bg1"/>
                </a:solidFill>
                <a:effectLst/>
              </a:rPr>
              <a:t> val. iki prekėms įplaukiant į ES teritoriją</a:t>
            </a:r>
            <a:r>
              <a:rPr lang="en-US" sz="24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6" name="Picture 5" descr="A two trucks on a road&#10;&#10;Description automatically generated">
            <a:extLst>
              <a:ext uri="{FF2B5EF4-FFF2-40B4-BE49-F238E27FC236}">
                <a16:creationId xmlns:a16="http://schemas.microsoft.com/office/drawing/2014/main" id="{D4F0F87C-FCC2-E4CF-08BC-978245163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83" y="1574800"/>
            <a:ext cx="5249057" cy="1574717"/>
          </a:xfrm>
          <a:prstGeom prst="rect">
            <a:avLst/>
          </a:prstGeom>
        </p:spPr>
      </p:pic>
      <p:pic>
        <p:nvPicPr>
          <p:cNvPr id="8" name="Picture 7" descr="A long shot of a ship&#10;&#10;Description automatically generated">
            <a:extLst>
              <a:ext uri="{FF2B5EF4-FFF2-40B4-BE49-F238E27FC236}">
                <a16:creationId xmlns:a16="http://schemas.microsoft.com/office/drawing/2014/main" id="{6CB87F8E-7AAB-2D2D-3DFB-A4C634196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43" y="3708483"/>
            <a:ext cx="2380897" cy="15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5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4A12CCCB-CEB6-7746-0323-6DF01B1A672C}"/>
              </a:ext>
            </a:extLst>
          </p:cNvPr>
          <p:cNvSpPr txBox="1"/>
          <p:nvPr/>
        </p:nvSpPr>
        <p:spPr>
          <a:xfrm>
            <a:off x="973891" y="243364"/>
            <a:ext cx="9525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kern="0"/>
            </a:defPPr>
          </a:lstStyle>
          <a:p>
            <a:pPr algn="l"/>
            <a:r>
              <a:rPr lang="lt-LT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ICS2 sistemos 3 versijų apimtis </a:t>
            </a:r>
            <a:r>
              <a:rPr lang="lt-LT" sz="2800" dirty="0">
                <a:latin typeface="Times New Roman"/>
                <a:ea typeface="Calibri" panose="020F0502020204030204" pitchFamily="34" charset="0"/>
                <a:cs typeface="Times New Roman"/>
              </a:rPr>
              <a:t>:</a:t>
            </a:r>
            <a:endParaRPr lang="lt-LT" sz="2400" b="1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40CE4-305C-8C93-BFD6-13A28A269C30}"/>
              </a:ext>
            </a:extLst>
          </p:cNvPr>
          <p:cNvSpPr txBox="1"/>
          <p:nvPr/>
        </p:nvSpPr>
        <p:spPr>
          <a:xfrm>
            <a:off x="606055" y="1028343"/>
            <a:ext cx="110791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bg1">
                    <a:lumMod val="65000"/>
                  </a:schemeClr>
                </a:solidFill>
              </a:rPr>
              <a:t>Versija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1:</a:t>
            </a:r>
          </a:p>
          <a:p>
            <a:r>
              <a:rPr lang="lt-LT" dirty="0">
                <a:solidFill>
                  <a:schemeClr val="bg1">
                    <a:lumMod val="65000"/>
                  </a:schemeClr>
                </a:solidFill>
              </a:rPr>
              <a:t>Minimalaus ENS duomenų rinkinio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(PLACI) </a:t>
            </a:r>
            <a:r>
              <a:rPr lang="lt-LT" dirty="0">
                <a:solidFill>
                  <a:schemeClr val="bg1">
                    <a:lumMod val="65000"/>
                  </a:schemeClr>
                </a:solidFill>
              </a:rPr>
              <a:t>pateikimas prieš pakrovimą (skubioms oro siuntoms ir paštui)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r>
              <a:rPr lang="lt-LT" dirty="0">
                <a:solidFill>
                  <a:schemeClr val="bg1">
                    <a:lumMod val="65000"/>
                  </a:schemeClr>
                </a:solidFill>
              </a:rPr>
              <a:t>Prekių pateikimo pranešimas (PN)  - skubioms oro siuntoms ir paštui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lt-LT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lt-LT" dirty="0">
                <a:solidFill>
                  <a:schemeClr val="bg1">
                    <a:lumMod val="65000"/>
                  </a:schemeClr>
                </a:solidFill>
              </a:rPr>
              <a:t>Versija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2:</a:t>
            </a:r>
          </a:p>
          <a:p>
            <a:r>
              <a:rPr lang="lt-LT" dirty="0">
                <a:solidFill>
                  <a:schemeClr val="bg1">
                    <a:lumMod val="65000"/>
                  </a:schemeClr>
                </a:solidFill>
              </a:rPr>
              <a:t>Pilno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ENS</a:t>
            </a:r>
            <a:r>
              <a:rPr lang="lt-LT" dirty="0">
                <a:solidFill>
                  <a:schemeClr val="bg1">
                    <a:lumMod val="65000"/>
                  </a:schemeClr>
                </a:solidFill>
              </a:rPr>
              <a:t> duomenų rinkinio pateikimas visoms oro transportu gabenamoms prekėms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r>
              <a:rPr lang="lt-LT" dirty="0">
                <a:solidFill>
                  <a:schemeClr val="bg1">
                    <a:lumMod val="65000"/>
                  </a:schemeClr>
                </a:solidFill>
              </a:rPr>
              <a:t>Pranešimo apie orlaivio atvykimą (AN) pateikimas visoms oro transportu gabenamoms prekėms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r>
              <a:rPr lang="lt-LT" dirty="0">
                <a:solidFill>
                  <a:schemeClr val="bg1">
                    <a:lumMod val="65000"/>
                  </a:schemeClr>
                </a:solidFill>
              </a:rPr>
              <a:t>Prekių pateikimo pranešimo (PN) pateikimas (visoms oru gabenamoms prekėms)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lt-LT" dirty="0"/>
          </a:p>
          <a:p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Versija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3:</a:t>
            </a:r>
          </a:p>
          <a:p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Pilno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ENS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 duomenų rinkinio pateikimas jūrų ir vidaus vandenų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 geležinkelių ir autokelių transportui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įskaitant skubias ir pašto siuntas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Pranešimo apie laivo atvykimą pateikimas vandens transportui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r>
              <a:rPr lang="lt-LT" dirty="0">
                <a:solidFill>
                  <a:schemeClr val="accent2">
                    <a:lumMod val="75000"/>
                  </a:schemeClr>
                </a:solidFill>
              </a:rPr>
              <a:t>Prekių pateikimo pranešimo (PN) pateikimas  visoms prekėms visoms transporto rūšims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lt-L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7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4A12CCCB-CEB6-7746-0323-6DF01B1A672C}"/>
              </a:ext>
            </a:extLst>
          </p:cNvPr>
          <p:cNvSpPr txBox="1"/>
          <p:nvPr/>
        </p:nvSpPr>
        <p:spPr>
          <a:xfrm>
            <a:off x="973891" y="243364"/>
            <a:ext cx="9525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kern="0"/>
            </a:defPPr>
          </a:lstStyle>
          <a:p>
            <a:pPr algn="l"/>
            <a:r>
              <a:rPr lang="lt-LT" sz="2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Pasirengus teikti ENS į ICS2 </a:t>
            </a:r>
            <a:r>
              <a:rPr lang="lt-LT" sz="2800" dirty="0">
                <a:latin typeface="Times New Roman"/>
                <a:ea typeface="Calibri" panose="020F0502020204030204" pitchFamily="34" charset="0"/>
                <a:cs typeface="Times New Roman"/>
              </a:rPr>
              <a:t>:</a:t>
            </a:r>
            <a:endParaRPr lang="lt-LT" sz="2400" b="1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40CE4-305C-8C93-BFD6-13A28A269C30}"/>
              </a:ext>
            </a:extLst>
          </p:cNvPr>
          <p:cNvSpPr txBox="1"/>
          <p:nvPr/>
        </p:nvSpPr>
        <p:spPr>
          <a:xfrm>
            <a:off x="606055" y="1028343"/>
            <a:ext cx="1107912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3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ENS teikti galima dviem būdais:</a:t>
            </a:r>
          </a:p>
          <a:p>
            <a:pPr algn="just"/>
            <a:endParaRPr lang="lt-LT" sz="32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  <a:p>
            <a:pPr algn="just"/>
            <a:r>
              <a:rPr lang="lt-LT" sz="3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- Naudojantis  savo ar programinės įrangos tiekėjų, pagal ICS2 reikalavimus sukurtą ir ištestuotą programinę įrangą, arba</a:t>
            </a:r>
          </a:p>
          <a:p>
            <a:pPr algn="just"/>
            <a:endParaRPr lang="lt-LT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lt-LT" sz="3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 - Europos komisijos sukurta ICS2 verslininko sąsaja(toliau STI-STP):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lt-LT" sz="3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STI-STP Atitikties </a:t>
            </a:r>
            <a:r>
              <a:rPr lang="lt-LT" sz="3200" b="0" i="0" u="sng" dirty="0">
                <a:solidFill>
                  <a:srgbClr val="2F932D"/>
                </a:solidFill>
                <a:effectLst/>
                <a:latin typeface="Trebuchet MS" panose="020B0603020202020204" pitchFamily="34" charset="0"/>
                <a:hlinkClick r:id="rId3"/>
              </a:rPr>
              <a:t>Testavimo aplinka</a:t>
            </a:r>
            <a:r>
              <a:rPr lang="lt-LT" sz="3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;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lt-LT" sz="3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STI-STP </a:t>
            </a:r>
            <a:r>
              <a:rPr lang="lt-LT" sz="3200" b="0" i="0" u="sng" dirty="0">
                <a:solidFill>
                  <a:srgbClr val="2F932D"/>
                </a:solidFill>
                <a:effectLst/>
                <a:latin typeface="Trebuchet MS" panose="020B0603020202020204" pitchFamily="34" charset="0"/>
                <a:hlinkClick r:id="rId4"/>
              </a:rPr>
              <a:t>Gamybinė aplinka</a:t>
            </a:r>
            <a:r>
              <a:rPr lang="lt-LT" sz="3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 STI -STP naudojimo </a:t>
            </a:r>
            <a:r>
              <a:rPr lang="lt-LT" sz="3200" b="0" i="0" u="sng" dirty="0">
                <a:solidFill>
                  <a:srgbClr val="2F932D"/>
                </a:solidFill>
                <a:effectLst/>
                <a:latin typeface="Trebuchet MS" panose="020B0603020202020204" pitchFamily="34" charset="0"/>
                <a:hlinkClick r:id="rId5"/>
              </a:rPr>
              <a:t>mokymo medžiaga yra teikiam nuorodoje</a:t>
            </a:r>
            <a:endParaRPr lang="lt-LT" sz="3200" b="0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5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2712EC7-E1BE-4E8C-FFEF-96570D6ACDBE}"/>
              </a:ext>
            </a:extLst>
          </p:cNvPr>
          <p:cNvSpPr txBox="1"/>
          <p:nvPr/>
        </p:nvSpPr>
        <p:spPr>
          <a:xfrm>
            <a:off x="1333500" y="694056"/>
            <a:ext cx="95250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kern="0"/>
            </a:defPPr>
          </a:lstStyle>
          <a:p>
            <a:pPr algn="l"/>
            <a:r>
              <a:rPr lang="lt-LT" sz="2800" b="1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Koks progresas Lietuvoje </a:t>
            </a:r>
            <a:endParaRPr lang="lt-L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05962-30C1-ACF2-6D84-0E1213E91C15}"/>
              </a:ext>
            </a:extLst>
          </p:cNvPr>
          <p:cNvSpPr txBox="1"/>
          <p:nvPr/>
        </p:nvSpPr>
        <p:spPr>
          <a:xfrm>
            <a:off x="1281363" y="1610503"/>
            <a:ext cx="957713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Prievolė pradėti teikti tokias deklaracijas Nėra vienoda ir įsigalioja skirtingu laiku skirtingiems  ūkio subjektams. </a:t>
            </a:r>
          </a:p>
          <a:p>
            <a:pPr indent="450215" algn="just"/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Tai priklauso nuo paslaugų, kurias jie teikia dalyvaudami tarptautinėje prekių  judėjimo grandinėje, ir susieta su trimis ICS2 laidų išleidimo datomis:</a:t>
            </a:r>
          </a:p>
          <a:p>
            <a:pPr indent="450215" algn="just"/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lt-LT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ICS2 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R1</a:t>
            </a:r>
            <a:r>
              <a:rPr lang="lt-LT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2021 m. kovo 15 d. </a:t>
            </a:r>
            <a:r>
              <a:rPr lang="lt-LT" sz="20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(Paštas teikia, oro transportas teikia, yra nesėkmių,  klaidų)</a:t>
            </a:r>
          </a:p>
          <a:p>
            <a:pPr indent="450215" algn="just"/>
            <a:r>
              <a:rPr lang="lt-LT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ICS2 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R2</a:t>
            </a:r>
            <a:r>
              <a:rPr lang="lt-LT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2023 m. kovo 1 d.  </a:t>
            </a:r>
            <a:r>
              <a:rPr lang="lt-LT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Diegimo periodas verslui iki 2024-10-02</a:t>
            </a:r>
            <a:r>
              <a:rPr lang="lt-LT" sz="20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(ekspeditoriai Jūra teikia, yra nesėkmių, klaidų). </a:t>
            </a:r>
          </a:p>
          <a:p>
            <a:pPr indent="450215" algn="just"/>
            <a:r>
              <a:rPr lang="lt-L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ICS2 </a:t>
            </a:r>
            <a:r>
              <a:rPr lang="lt-LT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R3</a:t>
            </a:r>
            <a:r>
              <a:rPr lang="lt-L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lt-LT" sz="2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t-L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2024 m. </a:t>
            </a:r>
            <a:r>
              <a:rPr lang="lt-LT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birželio </a:t>
            </a:r>
            <a:r>
              <a:rPr lang="lt-L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t-LT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lt-LT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</a:t>
            </a:r>
            <a:r>
              <a:rPr lang="lt-LT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r>
              <a:rPr lang="lt-LT" sz="2000" dirty="0">
                <a:solidFill>
                  <a:srgbClr val="FF7C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t-L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(Diegimo periodas verslui iki 2024-12-04 (jūros vežėjai); 2025-04-01 (ekspeditoriai jūra), </a:t>
            </a:r>
            <a:r>
              <a:rPr lang="lt-LT" sz="2000" dirty="0">
                <a:solidFill>
                  <a:srgbClr val="FF7C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2025-09-01 (keliai, geležinkeliai)</a:t>
            </a:r>
            <a:r>
              <a:rPr lang="lt-LT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endParaRPr lang="lt-L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/>
            <a:r>
              <a:rPr lang="lt-LT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Etapais diegiamos ICS2 sistemos kūrimo ir laidų diegimo datos nustatytos EK įgyvendinimo sprendimo (ES) 2019/2151 (1) priede pateiktame projekto „SMK importo kontrolės sistema 2“ (ICS2) apraše.</a:t>
            </a:r>
          </a:p>
        </p:txBody>
      </p:sp>
    </p:spTree>
    <p:extLst>
      <p:ext uri="{BB962C8B-B14F-4D97-AF65-F5344CB8AC3E}">
        <p14:creationId xmlns:p14="http://schemas.microsoft.com/office/powerpoint/2010/main" val="332873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1477</Words>
  <Application>Microsoft Office PowerPoint</Application>
  <PresentationFormat>Plačiaekranė</PresentationFormat>
  <Paragraphs>178</Paragraphs>
  <Slides>23</Slides>
  <Notes>18</Notes>
  <HiddenSlides>9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Times New Roman</vt:lpstr>
      <vt:lpstr>Trebuchet MS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Žinutės pavadinime Fxx indikatorius nurodo aplinkybes pvz.:</vt:lpstr>
      <vt:lpstr>„PowerPoint“ pateiktis</vt:lpstr>
      <vt:lpstr>„PowerPoint“ pateiktis</vt:lpstr>
      <vt:lpstr>ENS pateikimo gairės ICS2 ir NCTS P6 nukrypimo (derogacijos) laikotarpiu</vt:lpstr>
      <vt:lpstr>„PowerPoint“ pateiktis</vt:lpstr>
      <vt:lpstr>Pilnas ar dalinis ENS pildymas?</vt:lpstr>
      <vt:lpstr>„PowerPoint“ pateiktis</vt:lpstr>
      <vt:lpstr>Artimiausia  perspektyva: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Evelina Pagounis</dc:creator>
  <cp:lastModifiedBy>Vitalis Vareikis</cp:lastModifiedBy>
  <cp:revision>8</cp:revision>
  <dcterms:created xsi:type="dcterms:W3CDTF">2023-01-10T10:44:58Z</dcterms:created>
  <dcterms:modified xsi:type="dcterms:W3CDTF">2025-09-29T07:01:10Z</dcterms:modified>
</cp:coreProperties>
</file>