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7"/>
  </p:notesMasterIdLst>
  <p:sldIdLst>
    <p:sldId id="258" r:id="rId3"/>
    <p:sldId id="457" r:id="rId4"/>
    <p:sldId id="444" r:id="rId5"/>
    <p:sldId id="374" r:id="rId6"/>
  </p:sldIdLst>
  <p:sldSz cx="10833100" cy="7708900"/>
  <p:notesSz cx="10833100" cy="77089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DDD"/>
    <a:srgbClr val="16E1F6"/>
    <a:srgbClr val="E49666"/>
    <a:srgbClr val="372715"/>
    <a:srgbClr val="FECC00"/>
    <a:srgbClr val="EAEAEA"/>
    <a:srgbClr val="DDDDDD"/>
    <a:srgbClr val="B2B2B2"/>
    <a:srgbClr val="D9E2E2"/>
    <a:srgbClr val="E2E2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1B5A75-A1B9-485D-9B12-D37A4D57C8E7}" v="32" dt="2026-03-10T04:34:36.29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36" autoAdjust="0"/>
    <p:restoredTop sz="94118" autoAdjust="0"/>
  </p:normalViewPr>
  <p:slideViewPr>
    <p:cSldViewPr>
      <p:cViewPr varScale="1">
        <p:scale>
          <a:sx n="93" d="100"/>
          <a:sy n="93" d="100"/>
        </p:scale>
        <p:origin x="1290" y="84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imis Žlabys" userId="45958f52-2073-4b7c-8bc4-92effa0b9d55" providerId="ADAL" clId="{1FD48A28-DA9C-4E1B-98FE-473E10D65CDF}"/>
    <pc:docChg chg="custSel delSld modSld">
      <pc:chgData name="Laimis Žlabys" userId="45958f52-2073-4b7c-8bc4-92effa0b9d55" providerId="ADAL" clId="{1FD48A28-DA9C-4E1B-98FE-473E10D65CDF}" dt="2026-03-10T04:34:36.287" v="697"/>
      <pc:docMkLst>
        <pc:docMk/>
      </pc:docMkLst>
      <pc:sldChg chg="addSp modSp mod">
        <pc:chgData name="Laimis Žlabys" userId="45958f52-2073-4b7c-8bc4-92effa0b9d55" providerId="ADAL" clId="{1FD48A28-DA9C-4E1B-98FE-473E10D65CDF}" dt="2026-03-09T07:17:55.150" v="683" actId="1076"/>
        <pc:sldMkLst>
          <pc:docMk/>
          <pc:sldMk cId="0" sldId="258"/>
        </pc:sldMkLst>
        <pc:spChg chg="add mod">
          <ac:chgData name="Laimis Žlabys" userId="45958f52-2073-4b7c-8bc4-92effa0b9d55" providerId="ADAL" clId="{1FD48A28-DA9C-4E1B-98FE-473E10D65CDF}" dt="2026-03-09T07:14:10.688" v="670" actId="1076"/>
          <ac:spMkLst>
            <pc:docMk/>
            <pc:sldMk cId="0" sldId="258"/>
            <ac:spMk id="2" creationId="{16A07449-9AE6-010A-2E21-6ACBF71730A6}"/>
          </ac:spMkLst>
        </pc:spChg>
        <pc:spChg chg="add mod">
          <ac:chgData name="Laimis Žlabys" userId="45958f52-2073-4b7c-8bc4-92effa0b9d55" providerId="ADAL" clId="{1FD48A28-DA9C-4E1B-98FE-473E10D65CDF}" dt="2026-03-09T07:14:06.152" v="669" actId="1076"/>
          <ac:spMkLst>
            <pc:docMk/>
            <pc:sldMk cId="0" sldId="258"/>
            <ac:spMk id="3" creationId="{667898D3-4109-8BDF-BFC3-C831F4526CDD}"/>
          </ac:spMkLst>
        </pc:spChg>
        <pc:spChg chg="mod">
          <ac:chgData name="Laimis Žlabys" userId="45958f52-2073-4b7c-8bc4-92effa0b9d55" providerId="ADAL" clId="{1FD48A28-DA9C-4E1B-98FE-473E10D65CDF}" dt="2026-03-09T07:17:55.150" v="683" actId="1076"/>
          <ac:spMkLst>
            <pc:docMk/>
            <pc:sldMk cId="0" sldId="258"/>
            <ac:spMk id="7" creationId="{99D4D7CC-2B41-332A-B467-8CD65EBCADEB}"/>
          </ac:spMkLst>
        </pc:spChg>
      </pc:sldChg>
      <pc:sldChg chg="del">
        <pc:chgData name="Laimis Žlabys" userId="45958f52-2073-4b7c-8bc4-92effa0b9d55" providerId="ADAL" clId="{1FD48A28-DA9C-4E1B-98FE-473E10D65CDF}" dt="2026-03-09T07:16:02.779" v="681" actId="2696"/>
        <pc:sldMkLst>
          <pc:docMk/>
          <pc:sldMk cId="547835375" sldId="420"/>
        </pc:sldMkLst>
      </pc:sldChg>
      <pc:sldChg chg="del">
        <pc:chgData name="Laimis Žlabys" userId="45958f52-2073-4b7c-8bc4-92effa0b9d55" providerId="ADAL" clId="{1FD48A28-DA9C-4E1B-98FE-473E10D65CDF}" dt="2026-03-09T06:42:29.198" v="32" actId="2696"/>
        <pc:sldMkLst>
          <pc:docMk/>
          <pc:sldMk cId="3374293208" sldId="426"/>
        </pc:sldMkLst>
      </pc:sldChg>
      <pc:sldChg chg="modSp del mod">
        <pc:chgData name="Laimis Žlabys" userId="45958f52-2073-4b7c-8bc4-92effa0b9d55" providerId="ADAL" clId="{1FD48A28-DA9C-4E1B-98FE-473E10D65CDF}" dt="2026-03-09T07:01:09.278" v="631" actId="2696"/>
        <pc:sldMkLst>
          <pc:docMk/>
          <pc:sldMk cId="1225119106" sldId="427"/>
        </pc:sldMkLst>
        <pc:spChg chg="mod">
          <ac:chgData name="Laimis Žlabys" userId="45958f52-2073-4b7c-8bc4-92effa0b9d55" providerId="ADAL" clId="{1FD48A28-DA9C-4E1B-98FE-473E10D65CDF}" dt="2026-03-09T07:00:32.235" v="625" actId="1076"/>
          <ac:spMkLst>
            <pc:docMk/>
            <pc:sldMk cId="1225119106" sldId="427"/>
            <ac:spMk id="2" creationId="{8793C06D-C68A-B480-A979-8764C2FF06E2}"/>
          </ac:spMkLst>
        </pc:spChg>
      </pc:sldChg>
      <pc:sldChg chg="del">
        <pc:chgData name="Laimis Žlabys" userId="45958f52-2073-4b7c-8bc4-92effa0b9d55" providerId="ADAL" clId="{1FD48A28-DA9C-4E1B-98FE-473E10D65CDF}" dt="2026-03-09T06:42:31.145" v="33" actId="2696"/>
        <pc:sldMkLst>
          <pc:docMk/>
          <pc:sldMk cId="563916925" sldId="428"/>
        </pc:sldMkLst>
      </pc:sldChg>
      <pc:sldChg chg="modSp del mod">
        <pc:chgData name="Laimis Žlabys" userId="45958f52-2073-4b7c-8bc4-92effa0b9d55" providerId="ADAL" clId="{1FD48A28-DA9C-4E1B-98FE-473E10D65CDF}" dt="2026-03-09T07:14:15.524" v="671" actId="2696"/>
        <pc:sldMkLst>
          <pc:docMk/>
          <pc:sldMk cId="1281217852" sldId="432"/>
        </pc:sldMkLst>
        <pc:spChg chg="mod">
          <ac:chgData name="Laimis Žlabys" userId="45958f52-2073-4b7c-8bc4-92effa0b9d55" providerId="ADAL" clId="{1FD48A28-DA9C-4E1B-98FE-473E10D65CDF}" dt="2026-03-09T06:43:16.657" v="101" actId="1076"/>
          <ac:spMkLst>
            <pc:docMk/>
            <pc:sldMk cId="1281217852" sldId="432"/>
            <ac:spMk id="4" creationId="{00000000-0000-0000-0000-000000000000}"/>
          </ac:spMkLst>
        </pc:spChg>
        <pc:spChg chg="mod">
          <ac:chgData name="Laimis Žlabys" userId="45958f52-2073-4b7c-8bc4-92effa0b9d55" providerId="ADAL" clId="{1FD48A28-DA9C-4E1B-98FE-473E10D65CDF}" dt="2026-03-09T06:41:49.248" v="25" actId="20577"/>
          <ac:spMkLst>
            <pc:docMk/>
            <pc:sldMk cId="1281217852" sldId="432"/>
            <ac:spMk id="39" creationId="{00000000-0000-0000-0000-000000000000}"/>
          </ac:spMkLst>
        </pc:spChg>
      </pc:sldChg>
      <pc:sldChg chg="del">
        <pc:chgData name="Laimis Žlabys" userId="45958f52-2073-4b7c-8bc4-92effa0b9d55" providerId="ADAL" clId="{1FD48A28-DA9C-4E1B-98FE-473E10D65CDF}" dt="2026-03-09T06:42:33.338" v="34" actId="2696"/>
        <pc:sldMkLst>
          <pc:docMk/>
          <pc:sldMk cId="2467071184" sldId="433"/>
        </pc:sldMkLst>
      </pc:sldChg>
      <pc:sldChg chg="del">
        <pc:chgData name="Laimis Žlabys" userId="45958f52-2073-4b7c-8bc4-92effa0b9d55" providerId="ADAL" clId="{1FD48A28-DA9C-4E1B-98FE-473E10D65CDF}" dt="2026-03-09T06:42:35.603" v="35" actId="2696"/>
        <pc:sldMkLst>
          <pc:docMk/>
          <pc:sldMk cId="3120285230" sldId="434"/>
        </pc:sldMkLst>
      </pc:sldChg>
      <pc:sldChg chg="addSp delSp modSp mod modAnim">
        <pc:chgData name="Laimis Žlabys" userId="45958f52-2073-4b7c-8bc4-92effa0b9d55" providerId="ADAL" clId="{1FD48A28-DA9C-4E1B-98FE-473E10D65CDF}" dt="2026-03-09T07:16:52.554" v="682"/>
        <pc:sldMkLst>
          <pc:docMk/>
          <pc:sldMk cId="2983219668" sldId="444"/>
        </pc:sldMkLst>
        <pc:spChg chg="mod">
          <ac:chgData name="Laimis Žlabys" userId="45958f52-2073-4b7c-8bc4-92effa0b9d55" providerId="ADAL" clId="{1FD48A28-DA9C-4E1B-98FE-473E10D65CDF}" dt="2026-03-09T07:15:57.348" v="680" actId="1076"/>
          <ac:spMkLst>
            <pc:docMk/>
            <pc:sldMk cId="2983219668" sldId="444"/>
            <ac:spMk id="2" creationId="{8793C06D-C68A-B480-A979-8764C2FF06E2}"/>
          </ac:spMkLst>
        </pc:spChg>
        <pc:spChg chg="add mod">
          <ac:chgData name="Laimis Žlabys" userId="45958f52-2073-4b7c-8bc4-92effa0b9d55" providerId="ADAL" clId="{1FD48A28-DA9C-4E1B-98FE-473E10D65CDF}" dt="2026-03-09T07:15:56.267" v="679" actId="1076"/>
          <ac:spMkLst>
            <pc:docMk/>
            <pc:sldMk cId="2983219668" sldId="444"/>
            <ac:spMk id="5" creationId="{A9343EA6-65DC-F8DC-37B5-EF3E55395143}"/>
          </ac:spMkLst>
        </pc:spChg>
        <pc:spChg chg="del">
          <ac:chgData name="Laimis Žlabys" userId="45958f52-2073-4b7c-8bc4-92effa0b9d55" providerId="ADAL" clId="{1FD48A28-DA9C-4E1B-98FE-473E10D65CDF}" dt="2026-03-09T07:00:11.265" v="619" actId="21"/>
          <ac:spMkLst>
            <pc:docMk/>
            <pc:sldMk cId="2983219668" sldId="444"/>
            <ac:spMk id="6" creationId="{5AE87E7F-E26A-3505-EF32-C0E2B1624409}"/>
          </ac:spMkLst>
        </pc:spChg>
        <pc:spChg chg="del mod">
          <ac:chgData name="Laimis Žlabys" userId="45958f52-2073-4b7c-8bc4-92effa0b9d55" providerId="ADAL" clId="{1FD48A28-DA9C-4E1B-98FE-473E10D65CDF}" dt="2026-03-09T07:00:15.471" v="621" actId="21"/>
          <ac:spMkLst>
            <pc:docMk/>
            <pc:sldMk cId="2983219668" sldId="444"/>
            <ac:spMk id="7" creationId="{9E4E2986-383E-1877-67A8-BD0C42BE49F8}"/>
          </ac:spMkLst>
        </pc:spChg>
        <pc:spChg chg="del">
          <ac:chgData name="Laimis Žlabys" userId="45958f52-2073-4b7c-8bc4-92effa0b9d55" providerId="ADAL" clId="{1FD48A28-DA9C-4E1B-98FE-473E10D65CDF}" dt="2026-03-09T07:00:18.539" v="622" actId="21"/>
          <ac:spMkLst>
            <pc:docMk/>
            <pc:sldMk cId="2983219668" sldId="444"/>
            <ac:spMk id="9" creationId="{61CD7A30-EFC3-447B-A24C-4D63391728B3}"/>
          </ac:spMkLst>
        </pc:spChg>
        <pc:picChg chg="add mod">
          <ac:chgData name="Laimis Žlabys" userId="45958f52-2073-4b7c-8bc4-92effa0b9d55" providerId="ADAL" clId="{1FD48A28-DA9C-4E1B-98FE-473E10D65CDF}" dt="2026-03-09T07:01:00.727" v="629" actId="1076"/>
          <ac:picMkLst>
            <pc:docMk/>
            <pc:sldMk cId="2983219668" sldId="444"/>
            <ac:picMk id="3" creationId="{9E14F4F5-041A-44A1-6FC4-5AB5D21BA01A}"/>
          </ac:picMkLst>
        </pc:picChg>
        <pc:picChg chg="mod">
          <ac:chgData name="Laimis Žlabys" userId="45958f52-2073-4b7c-8bc4-92effa0b9d55" providerId="ADAL" clId="{1FD48A28-DA9C-4E1B-98FE-473E10D65CDF}" dt="2026-03-09T07:01:04.441" v="630" actId="1076"/>
          <ac:picMkLst>
            <pc:docMk/>
            <pc:sldMk cId="2983219668" sldId="444"/>
            <ac:picMk id="2050" creationId="{A4246C5A-B510-4F84-6288-CA91FA414D29}"/>
          </ac:picMkLst>
        </pc:picChg>
      </pc:sldChg>
      <pc:sldChg chg="del">
        <pc:chgData name="Laimis Žlabys" userId="45958f52-2073-4b7c-8bc4-92effa0b9d55" providerId="ADAL" clId="{1FD48A28-DA9C-4E1B-98FE-473E10D65CDF}" dt="2026-03-09T06:42:09.284" v="28" actId="2696"/>
        <pc:sldMkLst>
          <pc:docMk/>
          <pc:sldMk cId="3903356632" sldId="447"/>
        </pc:sldMkLst>
      </pc:sldChg>
      <pc:sldChg chg="del">
        <pc:chgData name="Laimis Žlabys" userId="45958f52-2073-4b7c-8bc4-92effa0b9d55" providerId="ADAL" clId="{1FD48A28-DA9C-4E1B-98FE-473E10D65CDF}" dt="2026-03-09T06:42:12.408" v="29" actId="2696"/>
        <pc:sldMkLst>
          <pc:docMk/>
          <pc:sldMk cId="605233442" sldId="452"/>
        </pc:sldMkLst>
      </pc:sldChg>
      <pc:sldChg chg="del">
        <pc:chgData name="Laimis Žlabys" userId="45958f52-2073-4b7c-8bc4-92effa0b9d55" providerId="ADAL" clId="{1FD48A28-DA9C-4E1B-98FE-473E10D65CDF}" dt="2026-03-09T06:42:22.529" v="30" actId="2696"/>
        <pc:sldMkLst>
          <pc:docMk/>
          <pc:sldMk cId="3466191087" sldId="453"/>
        </pc:sldMkLst>
      </pc:sldChg>
      <pc:sldChg chg="del">
        <pc:chgData name="Laimis Žlabys" userId="45958f52-2073-4b7c-8bc4-92effa0b9d55" providerId="ADAL" clId="{1FD48A28-DA9C-4E1B-98FE-473E10D65CDF}" dt="2026-03-09T06:42:27.005" v="31" actId="2696"/>
        <pc:sldMkLst>
          <pc:docMk/>
          <pc:sldMk cId="2510881704" sldId="454"/>
        </pc:sldMkLst>
      </pc:sldChg>
      <pc:sldChg chg="del">
        <pc:chgData name="Laimis Žlabys" userId="45958f52-2073-4b7c-8bc4-92effa0b9d55" providerId="ADAL" clId="{1FD48A28-DA9C-4E1B-98FE-473E10D65CDF}" dt="2026-03-09T06:42:04.223" v="26" actId="2696"/>
        <pc:sldMkLst>
          <pc:docMk/>
          <pc:sldMk cId="773128234" sldId="455"/>
        </pc:sldMkLst>
      </pc:sldChg>
      <pc:sldChg chg="del">
        <pc:chgData name="Laimis Žlabys" userId="45958f52-2073-4b7c-8bc4-92effa0b9d55" providerId="ADAL" clId="{1FD48A28-DA9C-4E1B-98FE-473E10D65CDF}" dt="2026-03-09T06:42:07.088" v="27" actId="2696"/>
        <pc:sldMkLst>
          <pc:docMk/>
          <pc:sldMk cId="3403226165" sldId="456"/>
        </pc:sldMkLst>
      </pc:sldChg>
      <pc:sldChg chg="modSp mod modAnim">
        <pc:chgData name="Laimis Žlabys" userId="45958f52-2073-4b7c-8bc4-92effa0b9d55" providerId="ADAL" clId="{1FD48A28-DA9C-4E1B-98FE-473E10D65CDF}" dt="2026-03-10T04:34:36.287" v="697"/>
        <pc:sldMkLst>
          <pc:docMk/>
          <pc:sldMk cId="2913229759" sldId="457"/>
        </pc:sldMkLst>
        <pc:spChg chg="mod">
          <ac:chgData name="Laimis Žlabys" userId="45958f52-2073-4b7c-8bc4-92effa0b9d55" providerId="ADAL" clId="{1FD48A28-DA9C-4E1B-98FE-473E10D65CDF}" dt="2026-03-09T07:18:50.827" v="684" actId="20577"/>
          <ac:spMkLst>
            <pc:docMk/>
            <pc:sldMk cId="2913229759" sldId="457"/>
            <ac:spMk id="2" creationId="{8793C06D-C68A-B480-A979-8764C2FF06E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94238" cy="385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135688" y="0"/>
            <a:ext cx="4694237" cy="385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4035A7-0257-411C-A9B4-D1F08281A4F2}" type="datetimeFigureOut">
              <a:rPr lang="lt-LT" smtClean="0"/>
              <a:t>2026-03-10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87750" y="963613"/>
            <a:ext cx="3657600" cy="2601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82675" y="3709988"/>
            <a:ext cx="8667750" cy="30353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23138"/>
            <a:ext cx="4694238" cy="385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35688" y="7323138"/>
            <a:ext cx="4694237" cy="385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68264-2A10-4867-B1A2-4106C6DD40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65008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B68264-2A10-4867-B1A2-4106C6DD4065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09182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B68264-2A10-4867-B1A2-4106C6DD4065}" type="slidenum">
              <a:rPr kumimoji="0" lang="lt-LT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lt-LT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233986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B68264-2A10-4867-B1A2-4106C6DD4065}" type="slidenum">
              <a:rPr kumimoji="0" lang="lt-LT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lt-LT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155964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Elektroninio</a:t>
            </a:r>
            <a:r>
              <a:rPr lang="lt-LT" sz="1200" b="1" spc="-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pristatymo</a:t>
            </a:r>
            <a:r>
              <a:rPr lang="lt-LT" sz="1200" b="1" spc="-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baigiamoji</a:t>
            </a:r>
            <a:r>
              <a:rPr lang="lt-LT" sz="1200" b="1" spc="-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skaidrė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su</a:t>
            </a:r>
            <a:r>
              <a:rPr lang="lt-LT" sz="1200" b="1" spc="-10" dirty="0">
                <a:solidFill>
                  <a:srgbClr val="2B2A29"/>
                </a:solidFill>
                <a:latin typeface="Arial"/>
                <a:cs typeface="Arial"/>
              </a:rPr>
              <a:t> adresu.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Naudojamas</a:t>
            </a:r>
            <a:r>
              <a:rPr lang="lt-LT" sz="1200" spc="-3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pavyzdinis</a:t>
            </a:r>
            <a:r>
              <a:rPr lang="lt-LT" sz="1200" spc="-3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spc="-10" dirty="0">
                <a:solidFill>
                  <a:srgbClr val="2B2A29"/>
                </a:solidFill>
                <a:latin typeface="Arial"/>
                <a:cs typeface="Arial"/>
              </a:rPr>
              <a:t>šablonas.</a:t>
            </a:r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B68264-2A10-4867-B1A2-4106C6DD4065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24154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2958" y="2389759"/>
            <a:ext cx="9213533" cy="1618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50" b="0" i="0">
                <a:solidFill>
                  <a:srgbClr val="D9DAD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25917" y="4316984"/>
            <a:ext cx="7587615" cy="1927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655" y="1725581"/>
            <a:ext cx="4786501" cy="719140"/>
          </a:xfrm>
        </p:spPr>
        <p:txBody>
          <a:bodyPr anchor="b"/>
          <a:lstStyle>
            <a:lvl1pPr marL="0" indent="0">
              <a:buNone/>
              <a:defRPr sz="2698" b="1"/>
            </a:lvl1pPr>
            <a:lvl2pPr marL="513939" indent="0">
              <a:buNone/>
              <a:defRPr sz="2248" b="1"/>
            </a:lvl2pPr>
            <a:lvl3pPr marL="1027877" indent="0">
              <a:buNone/>
              <a:defRPr sz="2023" b="1"/>
            </a:lvl3pPr>
            <a:lvl4pPr marL="1541816" indent="0">
              <a:buNone/>
              <a:defRPr sz="1799" b="1"/>
            </a:lvl4pPr>
            <a:lvl5pPr marL="2055754" indent="0">
              <a:buNone/>
              <a:defRPr sz="1799" b="1"/>
            </a:lvl5pPr>
            <a:lvl6pPr marL="2569693" indent="0">
              <a:buNone/>
              <a:defRPr sz="1799" b="1"/>
            </a:lvl6pPr>
            <a:lvl7pPr marL="3083631" indent="0">
              <a:buNone/>
              <a:defRPr sz="1799" b="1"/>
            </a:lvl7pPr>
            <a:lvl8pPr marL="3597570" indent="0">
              <a:buNone/>
              <a:defRPr sz="1799" b="1"/>
            </a:lvl8pPr>
            <a:lvl9pPr marL="4111508" indent="0">
              <a:buNone/>
              <a:defRPr sz="17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655" y="2444721"/>
            <a:ext cx="4786501" cy="4441540"/>
          </a:xfrm>
        </p:spPr>
        <p:txBody>
          <a:bodyPr/>
          <a:lstStyle>
            <a:lvl1pPr>
              <a:defRPr sz="2698"/>
            </a:lvl1pPr>
            <a:lvl2pPr>
              <a:defRPr sz="2248"/>
            </a:lvl2pPr>
            <a:lvl3pPr>
              <a:defRPr sz="2023"/>
            </a:lvl3pPr>
            <a:lvl4pPr>
              <a:defRPr sz="1799"/>
            </a:lvl4pPr>
            <a:lvl5pPr>
              <a:defRPr sz="1799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03067" y="1725581"/>
            <a:ext cx="4788381" cy="719140"/>
          </a:xfrm>
        </p:spPr>
        <p:txBody>
          <a:bodyPr anchor="b"/>
          <a:lstStyle>
            <a:lvl1pPr marL="0" indent="0">
              <a:buNone/>
              <a:defRPr sz="2698" b="1"/>
            </a:lvl1pPr>
            <a:lvl2pPr marL="513939" indent="0">
              <a:buNone/>
              <a:defRPr sz="2248" b="1"/>
            </a:lvl2pPr>
            <a:lvl3pPr marL="1027877" indent="0">
              <a:buNone/>
              <a:defRPr sz="2023" b="1"/>
            </a:lvl3pPr>
            <a:lvl4pPr marL="1541816" indent="0">
              <a:buNone/>
              <a:defRPr sz="1799" b="1"/>
            </a:lvl4pPr>
            <a:lvl5pPr marL="2055754" indent="0">
              <a:buNone/>
              <a:defRPr sz="1799" b="1"/>
            </a:lvl5pPr>
            <a:lvl6pPr marL="2569693" indent="0">
              <a:buNone/>
              <a:defRPr sz="1799" b="1"/>
            </a:lvl6pPr>
            <a:lvl7pPr marL="3083631" indent="0">
              <a:buNone/>
              <a:defRPr sz="1799" b="1"/>
            </a:lvl7pPr>
            <a:lvl8pPr marL="3597570" indent="0">
              <a:buNone/>
              <a:defRPr sz="1799" b="1"/>
            </a:lvl8pPr>
            <a:lvl9pPr marL="4111508" indent="0">
              <a:buNone/>
              <a:defRPr sz="17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3067" y="2444721"/>
            <a:ext cx="4788381" cy="4441540"/>
          </a:xfrm>
        </p:spPr>
        <p:txBody>
          <a:bodyPr/>
          <a:lstStyle>
            <a:lvl1pPr>
              <a:defRPr sz="2698"/>
            </a:lvl1pPr>
            <a:lvl2pPr>
              <a:defRPr sz="2248"/>
            </a:lvl2pPr>
            <a:lvl3pPr>
              <a:defRPr sz="2023"/>
            </a:lvl3pPr>
            <a:lvl4pPr>
              <a:defRPr sz="1799"/>
            </a:lvl4pPr>
            <a:lvl5pPr>
              <a:defRPr sz="1799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A97E-4F1E-4260-96C5-6931F034247A}" type="datetimeFigureOut">
              <a:rPr lang="lt-LT" smtClean="0"/>
              <a:t>2026-03-10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C082-BAEB-47D8-BDA7-F1849CF3AD7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99187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A97E-4F1E-4260-96C5-6931F034247A}" type="datetimeFigureOut">
              <a:rPr lang="lt-LT" smtClean="0"/>
              <a:t>2026-03-10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C082-BAEB-47D8-BDA7-F1849CF3AD7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99855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A97E-4F1E-4260-96C5-6931F034247A}" type="datetimeFigureOut">
              <a:rPr lang="lt-LT" smtClean="0"/>
              <a:t>2026-03-10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C082-BAEB-47D8-BDA7-F1849CF3AD7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16014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658" y="306929"/>
            <a:ext cx="3564015" cy="1306230"/>
          </a:xfrm>
        </p:spPr>
        <p:txBody>
          <a:bodyPr anchor="b"/>
          <a:lstStyle>
            <a:lvl1pPr algn="l">
              <a:defRPr sz="2248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5441" y="306931"/>
            <a:ext cx="6056004" cy="6579333"/>
          </a:xfrm>
        </p:spPr>
        <p:txBody>
          <a:bodyPr/>
          <a:lstStyle>
            <a:lvl1pPr>
              <a:defRPr sz="3597"/>
            </a:lvl1pPr>
            <a:lvl2pPr>
              <a:defRPr sz="3147"/>
            </a:lvl2pPr>
            <a:lvl3pPr>
              <a:defRPr sz="2698"/>
            </a:lvl3pPr>
            <a:lvl4pPr>
              <a:defRPr sz="2248"/>
            </a:lvl4pPr>
            <a:lvl5pPr>
              <a:defRPr sz="2248"/>
            </a:lvl5pPr>
            <a:lvl6pPr>
              <a:defRPr sz="2248"/>
            </a:lvl6pPr>
            <a:lvl7pPr>
              <a:defRPr sz="2248"/>
            </a:lvl7pPr>
            <a:lvl8pPr>
              <a:defRPr sz="2248"/>
            </a:lvl8pPr>
            <a:lvl9pPr>
              <a:defRPr sz="22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658" y="1613162"/>
            <a:ext cx="3564015" cy="5273102"/>
          </a:xfrm>
        </p:spPr>
        <p:txBody>
          <a:bodyPr/>
          <a:lstStyle>
            <a:lvl1pPr marL="0" indent="0">
              <a:buNone/>
              <a:defRPr sz="1574"/>
            </a:lvl1pPr>
            <a:lvl2pPr marL="513939" indent="0">
              <a:buNone/>
              <a:defRPr sz="1349"/>
            </a:lvl2pPr>
            <a:lvl3pPr marL="1027877" indent="0">
              <a:buNone/>
              <a:defRPr sz="1124"/>
            </a:lvl3pPr>
            <a:lvl4pPr marL="1541816" indent="0">
              <a:buNone/>
              <a:defRPr sz="1012"/>
            </a:lvl4pPr>
            <a:lvl5pPr marL="2055754" indent="0">
              <a:buNone/>
              <a:defRPr sz="1012"/>
            </a:lvl5pPr>
            <a:lvl6pPr marL="2569693" indent="0">
              <a:buNone/>
              <a:defRPr sz="1012"/>
            </a:lvl6pPr>
            <a:lvl7pPr marL="3083631" indent="0">
              <a:buNone/>
              <a:defRPr sz="1012"/>
            </a:lvl7pPr>
            <a:lvl8pPr marL="3597570" indent="0">
              <a:buNone/>
              <a:defRPr sz="1012"/>
            </a:lvl8pPr>
            <a:lvl9pPr marL="4111508" indent="0">
              <a:buNone/>
              <a:defRPr sz="101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A97E-4F1E-4260-96C5-6931F034247A}" type="datetimeFigureOut">
              <a:rPr lang="lt-LT" smtClean="0"/>
              <a:t>2026-03-10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C082-BAEB-47D8-BDA7-F1849CF3AD7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48711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3363" y="5396230"/>
            <a:ext cx="6499860" cy="637055"/>
          </a:xfrm>
        </p:spPr>
        <p:txBody>
          <a:bodyPr anchor="b"/>
          <a:lstStyle>
            <a:lvl1pPr algn="l">
              <a:defRPr sz="2248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3363" y="688804"/>
            <a:ext cx="6499860" cy="4625340"/>
          </a:xfrm>
        </p:spPr>
        <p:txBody>
          <a:bodyPr/>
          <a:lstStyle>
            <a:lvl1pPr marL="0" indent="0">
              <a:buNone/>
              <a:defRPr sz="3597"/>
            </a:lvl1pPr>
            <a:lvl2pPr marL="513939" indent="0">
              <a:buNone/>
              <a:defRPr sz="3147"/>
            </a:lvl2pPr>
            <a:lvl3pPr marL="1027877" indent="0">
              <a:buNone/>
              <a:defRPr sz="2698"/>
            </a:lvl3pPr>
            <a:lvl4pPr marL="1541816" indent="0">
              <a:buNone/>
              <a:defRPr sz="2248"/>
            </a:lvl4pPr>
            <a:lvl5pPr marL="2055754" indent="0">
              <a:buNone/>
              <a:defRPr sz="2248"/>
            </a:lvl5pPr>
            <a:lvl6pPr marL="2569693" indent="0">
              <a:buNone/>
              <a:defRPr sz="2248"/>
            </a:lvl6pPr>
            <a:lvl7pPr marL="3083631" indent="0">
              <a:buNone/>
              <a:defRPr sz="2248"/>
            </a:lvl7pPr>
            <a:lvl8pPr marL="3597570" indent="0">
              <a:buNone/>
              <a:defRPr sz="2248"/>
            </a:lvl8pPr>
            <a:lvl9pPr marL="4111508" indent="0">
              <a:buNone/>
              <a:defRPr sz="2248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3363" y="6033285"/>
            <a:ext cx="6499860" cy="904725"/>
          </a:xfrm>
        </p:spPr>
        <p:txBody>
          <a:bodyPr/>
          <a:lstStyle>
            <a:lvl1pPr marL="0" indent="0">
              <a:buNone/>
              <a:defRPr sz="1574"/>
            </a:lvl1pPr>
            <a:lvl2pPr marL="513939" indent="0">
              <a:buNone/>
              <a:defRPr sz="1349"/>
            </a:lvl2pPr>
            <a:lvl3pPr marL="1027877" indent="0">
              <a:buNone/>
              <a:defRPr sz="1124"/>
            </a:lvl3pPr>
            <a:lvl4pPr marL="1541816" indent="0">
              <a:buNone/>
              <a:defRPr sz="1012"/>
            </a:lvl4pPr>
            <a:lvl5pPr marL="2055754" indent="0">
              <a:buNone/>
              <a:defRPr sz="1012"/>
            </a:lvl5pPr>
            <a:lvl6pPr marL="2569693" indent="0">
              <a:buNone/>
              <a:defRPr sz="1012"/>
            </a:lvl6pPr>
            <a:lvl7pPr marL="3083631" indent="0">
              <a:buNone/>
              <a:defRPr sz="1012"/>
            </a:lvl7pPr>
            <a:lvl8pPr marL="3597570" indent="0">
              <a:buNone/>
              <a:defRPr sz="1012"/>
            </a:lvl8pPr>
            <a:lvl9pPr marL="4111508" indent="0">
              <a:buNone/>
              <a:defRPr sz="101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A97E-4F1E-4260-96C5-6931F034247A}" type="datetimeFigureOut">
              <a:rPr lang="lt-LT" smtClean="0"/>
              <a:t>2026-03-10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C082-BAEB-47D8-BDA7-F1849CF3AD7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87263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A97E-4F1E-4260-96C5-6931F034247A}" type="datetimeFigureOut">
              <a:rPr lang="lt-LT" smtClean="0"/>
              <a:t>2026-03-10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C082-BAEB-47D8-BDA7-F1849CF3AD7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35333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53997" y="308715"/>
            <a:ext cx="2437448" cy="657754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1655" y="308715"/>
            <a:ext cx="7131791" cy="657754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A97E-4F1E-4260-96C5-6931F034247A}" type="datetimeFigureOut">
              <a:rPr lang="lt-LT" smtClean="0"/>
              <a:t>2026-03-10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C082-BAEB-47D8-BDA7-F1849CF3AD7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53165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rgbClr val="D9DAD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rgbClr val="D9DAD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41972" y="1773047"/>
            <a:ext cx="4715161" cy="50878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82316" y="1773047"/>
            <a:ext cx="4715161" cy="50878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rgbClr val="D9DAD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483" y="2394761"/>
            <a:ext cx="9208135" cy="1652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965" y="4368377"/>
            <a:ext cx="7583170" cy="19700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3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7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1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5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69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3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97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1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A97E-4F1E-4260-96C5-6931F034247A}" type="datetimeFigureOut">
              <a:rPr lang="lt-LT" smtClean="0"/>
              <a:t>2026-03-10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C082-BAEB-47D8-BDA7-F1849CF3AD7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99261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A97E-4F1E-4260-96C5-6931F034247A}" type="datetimeFigureOut">
              <a:rPr lang="lt-LT" smtClean="0"/>
              <a:t>2026-03-10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C082-BAEB-47D8-BDA7-F1849CF3AD7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56270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740" y="4953687"/>
            <a:ext cx="9208135" cy="1531073"/>
          </a:xfrm>
        </p:spPr>
        <p:txBody>
          <a:bodyPr anchor="t"/>
          <a:lstStyle>
            <a:lvl1pPr algn="l">
              <a:defRPr sz="4496" b="1" cap="all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740" y="3267361"/>
            <a:ext cx="9208135" cy="1686321"/>
          </a:xfrm>
        </p:spPr>
        <p:txBody>
          <a:bodyPr anchor="b"/>
          <a:lstStyle>
            <a:lvl1pPr marL="0" indent="0">
              <a:buNone/>
              <a:defRPr sz="2248">
                <a:solidFill>
                  <a:schemeClr val="tx1">
                    <a:tint val="75000"/>
                  </a:schemeClr>
                </a:solidFill>
              </a:defRPr>
            </a:lvl1pPr>
            <a:lvl2pPr marL="513939" indent="0">
              <a:buNone/>
              <a:defRPr sz="2023">
                <a:solidFill>
                  <a:schemeClr val="tx1">
                    <a:tint val="75000"/>
                  </a:schemeClr>
                </a:solidFill>
              </a:defRPr>
            </a:lvl2pPr>
            <a:lvl3pPr marL="1027877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541816" indent="0">
              <a:buNone/>
              <a:defRPr sz="1574">
                <a:solidFill>
                  <a:schemeClr val="tx1">
                    <a:tint val="75000"/>
                  </a:schemeClr>
                </a:solidFill>
              </a:defRPr>
            </a:lvl4pPr>
            <a:lvl5pPr marL="2055754" indent="0">
              <a:buNone/>
              <a:defRPr sz="1574">
                <a:solidFill>
                  <a:schemeClr val="tx1">
                    <a:tint val="75000"/>
                  </a:schemeClr>
                </a:solidFill>
              </a:defRPr>
            </a:lvl5pPr>
            <a:lvl6pPr marL="2569693" indent="0">
              <a:buNone/>
              <a:defRPr sz="1574">
                <a:solidFill>
                  <a:schemeClr val="tx1">
                    <a:tint val="75000"/>
                  </a:schemeClr>
                </a:solidFill>
              </a:defRPr>
            </a:lvl6pPr>
            <a:lvl7pPr marL="3083631" indent="0">
              <a:buNone/>
              <a:defRPr sz="1574">
                <a:solidFill>
                  <a:schemeClr val="tx1">
                    <a:tint val="75000"/>
                  </a:schemeClr>
                </a:solidFill>
              </a:defRPr>
            </a:lvl7pPr>
            <a:lvl8pPr marL="3597570" indent="0">
              <a:buNone/>
              <a:defRPr sz="1574">
                <a:solidFill>
                  <a:schemeClr val="tx1">
                    <a:tint val="75000"/>
                  </a:schemeClr>
                </a:solidFill>
              </a:defRPr>
            </a:lvl8pPr>
            <a:lvl9pPr marL="4111508" indent="0">
              <a:buNone/>
              <a:defRPr sz="15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A97E-4F1E-4260-96C5-6931F034247A}" type="datetimeFigureOut">
              <a:rPr lang="lt-LT" smtClean="0"/>
              <a:t>2026-03-10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C082-BAEB-47D8-BDA7-F1849CF3AD7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2036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1655" y="1798748"/>
            <a:ext cx="4784619" cy="5087518"/>
          </a:xfrm>
        </p:spPr>
        <p:txBody>
          <a:bodyPr/>
          <a:lstStyle>
            <a:lvl1pPr>
              <a:defRPr sz="3147"/>
            </a:lvl1pPr>
            <a:lvl2pPr>
              <a:defRPr sz="2698"/>
            </a:lvl2pPr>
            <a:lvl3pPr>
              <a:defRPr sz="2248"/>
            </a:lvl3pPr>
            <a:lvl4pPr>
              <a:defRPr sz="2023"/>
            </a:lvl4pPr>
            <a:lvl5pPr>
              <a:defRPr sz="2023"/>
            </a:lvl5pPr>
            <a:lvl6pPr>
              <a:defRPr sz="2023"/>
            </a:lvl6pPr>
            <a:lvl7pPr>
              <a:defRPr sz="2023"/>
            </a:lvl7pPr>
            <a:lvl8pPr>
              <a:defRPr sz="2023"/>
            </a:lvl8pPr>
            <a:lvl9pPr>
              <a:defRPr sz="202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6826" y="1798748"/>
            <a:ext cx="4784619" cy="5087518"/>
          </a:xfrm>
        </p:spPr>
        <p:txBody>
          <a:bodyPr/>
          <a:lstStyle>
            <a:lvl1pPr>
              <a:defRPr sz="3147"/>
            </a:lvl1pPr>
            <a:lvl2pPr>
              <a:defRPr sz="2698"/>
            </a:lvl2pPr>
            <a:lvl3pPr>
              <a:defRPr sz="2248"/>
            </a:lvl3pPr>
            <a:lvl4pPr>
              <a:defRPr sz="2023"/>
            </a:lvl4pPr>
            <a:lvl5pPr>
              <a:defRPr sz="2023"/>
            </a:lvl5pPr>
            <a:lvl6pPr>
              <a:defRPr sz="2023"/>
            </a:lvl6pPr>
            <a:lvl7pPr>
              <a:defRPr sz="2023"/>
            </a:lvl7pPr>
            <a:lvl8pPr>
              <a:defRPr sz="2023"/>
            </a:lvl8pPr>
            <a:lvl9pPr>
              <a:defRPr sz="202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A97E-4F1E-4260-96C5-6931F034247A}" type="datetimeFigureOut">
              <a:rPr lang="lt-LT" smtClean="0"/>
              <a:t>2026-03-10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C082-BAEB-47D8-BDA7-F1849CF3AD7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04989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273222" y="873243"/>
            <a:ext cx="1814829" cy="519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50" b="0" i="0">
                <a:solidFill>
                  <a:srgbClr val="D9DAD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1972" y="1773047"/>
            <a:ext cx="9755505" cy="50878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85413" y="7169277"/>
            <a:ext cx="3468624" cy="385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41972" y="7169277"/>
            <a:ext cx="2493073" cy="385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804404" y="7169277"/>
            <a:ext cx="2493073" cy="385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655" y="308713"/>
            <a:ext cx="9749790" cy="12848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655" y="1798748"/>
            <a:ext cx="9749790" cy="5087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655" y="7145013"/>
            <a:ext cx="2527723" cy="4104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AA97E-4F1E-4260-96C5-6931F034247A}" type="datetimeFigureOut">
              <a:rPr lang="lt-LT" smtClean="0"/>
              <a:t>2026-03-10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309" y="7145013"/>
            <a:ext cx="3430482" cy="4104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3722" y="7145013"/>
            <a:ext cx="2527723" cy="4104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5C082-BAEB-47D8-BDA7-F1849CF3AD7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28433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1027877" rtl="0" eaLnBrk="1" latinLnBrk="0" hangingPunct="1">
        <a:spcBef>
          <a:spcPct val="0"/>
        </a:spcBef>
        <a:buNone/>
        <a:defRPr sz="49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454" indent="-385454" algn="l" defTabSz="10278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597" kern="1200">
          <a:solidFill>
            <a:schemeClr val="tx1"/>
          </a:solidFill>
          <a:latin typeface="+mn-lt"/>
          <a:ea typeface="+mn-ea"/>
          <a:cs typeface="+mn-cs"/>
        </a:defRPr>
      </a:lvl1pPr>
      <a:lvl2pPr marL="835150" indent="-321212" algn="l" defTabSz="1027877" rtl="0" eaLnBrk="1" latinLnBrk="0" hangingPunct="1">
        <a:spcBef>
          <a:spcPct val="20000"/>
        </a:spcBef>
        <a:buFont typeface="Arial" panose="020B0604020202020204" pitchFamily="34" charset="0"/>
        <a:buChar char="–"/>
        <a:defRPr sz="3147" kern="1200">
          <a:solidFill>
            <a:schemeClr val="tx1"/>
          </a:solidFill>
          <a:latin typeface="+mn-lt"/>
          <a:ea typeface="+mn-ea"/>
          <a:cs typeface="+mn-cs"/>
        </a:defRPr>
      </a:lvl2pPr>
      <a:lvl3pPr marL="1284846" indent="-256969" algn="l" defTabSz="10278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698" kern="1200">
          <a:solidFill>
            <a:schemeClr val="tx1"/>
          </a:solidFill>
          <a:latin typeface="+mn-lt"/>
          <a:ea typeface="+mn-ea"/>
          <a:cs typeface="+mn-cs"/>
        </a:defRPr>
      </a:lvl3pPr>
      <a:lvl4pPr marL="1798785" indent="-256969" algn="l" defTabSz="10278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248" kern="1200">
          <a:solidFill>
            <a:schemeClr val="tx1"/>
          </a:solidFill>
          <a:latin typeface="+mn-lt"/>
          <a:ea typeface="+mn-ea"/>
          <a:cs typeface="+mn-cs"/>
        </a:defRPr>
      </a:lvl4pPr>
      <a:lvl5pPr marL="2312723" indent="-256969" algn="l" defTabSz="1027877" rtl="0" eaLnBrk="1" latinLnBrk="0" hangingPunct="1">
        <a:spcBef>
          <a:spcPct val="20000"/>
        </a:spcBef>
        <a:buFont typeface="Arial" panose="020B0604020202020204" pitchFamily="34" charset="0"/>
        <a:buChar char="»"/>
        <a:defRPr sz="2248" kern="1200">
          <a:solidFill>
            <a:schemeClr val="tx1"/>
          </a:solidFill>
          <a:latin typeface="+mn-lt"/>
          <a:ea typeface="+mn-ea"/>
          <a:cs typeface="+mn-cs"/>
        </a:defRPr>
      </a:lvl5pPr>
      <a:lvl6pPr marL="2826662" indent="-256969" algn="l" defTabSz="10278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48" kern="1200">
          <a:solidFill>
            <a:schemeClr val="tx1"/>
          </a:solidFill>
          <a:latin typeface="+mn-lt"/>
          <a:ea typeface="+mn-ea"/>
          <a:cs typeface="+mn-cs"/>
        </a:defRPr>
      </a:lvl6pPr>
      <a:lvl7pPr marL="3340600" indent="-256969" algn="l" defTabSz="10278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48" kern="1200">
          <a:solidFill>
            <a:schemeClr val="tx1"/>
          </a:solidFill>
          <a:latin typeface="+mn-lt"/>
          <a:ea typeface="+mn-ea"/>
          <a:cs typeface="+mn-cs"/>
        </a:defRPr>
      </a:lvl7pPr>
      <a:lvl8pPr marL="3854539" indent="-256969" algn="l" defTabSz="10278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48" kern="1200">
          <a:solidFill>
            <a:schemeClr val="tx1"/>
          </a:solidFill>
          <a:latin typeface="+mn-lt"/>
          <a:ea typeface="+mn-ea"/>
          <a:cs typeface="+mn-cs"/>
        </a:defRPr>
      </a:lvl8pPr>
      <a:lvl9pPr marL="4368477" indent="-256969" algn="l" defTabSz="10278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102787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1pPr>
      <a:lvl2pPr marL="513939" algn="l" defTabSz="102787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2pPr>
      <a:lvl3pPr marL="1027877" algn="l" defTabSz="102787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3pPr>
      <a:lvl4pPr marL="1541816" algn="l" defTabSz="102787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4pPr>
      <a:lvl5pPr marL="2055754" algn="l" defTabSz="102787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5pPr>
      <a:lvl6pPr marL="2569693" algn="l" defTabSz="102787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6pPr>
      <a:lvl7pPr marL="3083631" algn="l" defTabSz="102787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7pPr>
      <a:lvl8pPr marL="3597570" algn="l" defTabSz="102787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8pPr>
      <a:lvl9pPr marL="4111508" algn="l" defTabSz="102787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hyperlink" Target="http://www.youtube.com/user/LietuvosMuitine" TargetMode="External"/><Relationship Id="rId4" Type="http://schemas.openxmlformats.org/officeDocument/2006/relationships/hyperlink" Target="http://www.lrmuitine.l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1796" y="6653276"/>
            <a:ext cx="10839591" cy="105252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9D4D7CC-2B41-332A-B467-8CD65EBCADEB}"/>
              </a:ext>
            </a:extLst>
          </p:cNvPr>
          <p:cNvSpPr/>
          <p:nvPr/>
        </p:nvSpPr>
        <p:spPr>
          <a:xfrm>
            <a:off x="-1796" y="11059"/>
            <a:ext cx="10833100" cy="7708900"/>
          </a:xfrm>
          <a:prstGeom prst="rect">
            <a:avLst/>
          </a:prstGeom>
          <a:solidFill>
            <a:srgbClr val="FECC00"/>
          </a:solidFill>
          <a:ln>
            <a:solidFill>
              <a:srgbClr val="FE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54E494F5-3FD9-CBC0-F11D-4EF59CD08A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072" y="1351083"/>
            <a:ext cx="4536956" cy="4560767"/>
          </a:xfrm>
          <a:prstGeom prst="rect">
            <a:avLst/>
          </a:prstGeom>
        </p:spPr>
      </p:pic>
      <p:grpSp>
        <p:nvGrpSpPr>
          <p:cNvPr id="9" name="object 12">
            <a:extLst>
              <a:ext uri="{FF2B5EF4-FFF2-40B4-BE49-F238E27FC236}">
                <a16:creationId xmlns:a16="http://schemas.microsoft.com/office/drawing/2014/main" id="{54BE8C10-4E4C-EBA0-1179-280102AA0C77}"/>
              </a:ext>
            </a:extLst>
          </p:cNvPr>
          <p:cNvGrpSpPr/>
          <p:nvPr/>
        </p:nvGrpSpPr>
        <p:grpSpPr>
          <a:xfrm>
            <a:off x="0" y="0"/>
            <a:ext cx="10851856" cy="196850"/>
            <a:chOff x="4587126" y="2312456"/>
            <a:chExt cx="5453380" cy="67945"/>
          </a:xfrm>
        </p:grpSpPr>
        <p:sp>
          <p:nvSpPr>
            <p:cNvPr id="10" name="object 13">
              <a:extLst>
                <a:ext uri="{FF2B5EF4-FFF2-40B4-BE49-F238E27FC236}">
                  <a16:creationId xmlns:a16="http://schemas.microsoft.com/office/drawing/2014/main" id="{49D8A585-BB2E-C3D7-5987-87BA81932F9F}"/>
                </a:ext>
              </a:extLst>
            </p:cNvPr>
            <p:cNvSpPr/>
            <p:nvPr/>
          </p:nvSpPr>
          <p:spPr>
            <a:xfrm>
              <a:off x="4587126" y="2312456"/>
              <a:ext cx="1816100" cy="67945"/>
            </a:xfrm>
            <a:custGeom>
              <a:avLst/>
              <a:gdLst/>
              <a:ahLst/>
              <a:cxnLst/>
              <a:rect l="l" t="t" r="r" b="b"/>
              <a:pathLst>
                <a:path w="1816100" h="67944">
                  <a:moveTo>
                    <a:pt x="1815552" y="0"/>
                  </a:moveTo>
                  <a:lnTo>
                    <a:pt x="192471" y="25"/>
                  </a:lnTo>
                  <a:lnTo>
                    <a:pt x="121403" y="25"/>
                  </a:lnTo>
                  <a:lnTo>
                    <a:pt x="74262" y="2688"/>
                  </a:lnTo>
                  <a:lnTo>
                    <a:pt x="35660" y="9938"/>
                  </a:lnTo>
                  <a:lnTo>
                    <a:pt x="9578" y="20669"/>
                  </a:lnTo>
                  <a:lnTo>
                    <a:pt x="0" y="33779"/>
                  </a:lnTo>
                  <a:lnTo>
                    <a:pt x="9578" y="46882"/>
                  </a:lnTo>
                  <a:lnTo>
                    <a:pt x="35660" y="57613"/>
                  </a:lnTo>
                  <a:lnTo>
                    <a:pt x="74262" y="64863"/>
                  </a:lnTo>
                  <a:lnTo>
                    <a:pt x="121403" y="67525"/>
                  </a:lnTo>
                  <a:lnTo>
                    <a:pt x="1815552" y="67525"/>
                  </a:lnTo>
                  <a:lnTo>
                    <a:pt x="1815552" y="0"/>
                  </a:lnTo>
                  <a:close/>
                </a:path>
              </a:pathLst>
            </a:custGeom>
            <a:solidFill>
              <a:srgbClr val="FDBB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4">
              <a:extLst>
                <a:ext uri="{FF2B5EF4-FFF2-40B4-BE49-F238E27FC236}">
                  <a16:creationId xmlns:a16="http://schemas.microsoft.com/office/drawing/2014/main" id="{505635A3-73B1-F88C-19F9-9C42F17EA6C0}"/>
                </a:ext>
              </a:extLst>
            </p:cNvPr>
            <p:cNvSpPr/>
            <p:nvPr/>
          </p:nvSpPr>
          <p:spPr>
            <a:xfrm>
              <a:off x="6402683" y="2312456"/>
              <a:ext cx="1819275" cy="67945"/>
            </a:xfrm>
            <a:custGeom>
              <a:avLst/>
              <a:gdLst/>
              <a:ahLst/>
              <a:cxnLst/>
              <a:rect l="l" t="t" r="r" b="b"/>
              <a:pathLst>
                <a:path w="1819275" h="67944">
                  <a:moveTo>
                    <a:pt x="1818867" y="0"/>
                  </a:moveTo>
                  <a:lnTo>
                    <a:pt x="0" y="0"/>
                  </a:lnTo>
                  <a:lnTo>
                    <a:pt x="0" y="67525"/>
                  </a:lnTo>
                  <a:lnTo>
                    <a:pt x="1818867" y="67525"/>
                  </a:lnTo>
                  <a:lnTo>
                    <a:pt x="1818867" y="0"/>
                  </a:lnTo>
                  <a:close/>
                </a:path>
              </a:pathLst>
            </a:custGeom>
            <a:solidFill>
              <a:srgbClr val="126A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5">
              <a:extLst>
                <a:ext uri="{FF2B5EF4-FFF2-40B4-BE49-F238E27FC236}">
                  <a16:creationId xmlns:a16="http://schemas.microsoft.com/office/drawing/2014/main" id="{E88CFD1D-C5B4-D004-21E7-59661F0E97AF}"/>
                </a:ext>
              </a:extLst>
            </p:cNvPr>
            <p:cNvSpPr/>
            <p:nvPr/>
          </p:nvSpPr>
          <p:spPr>
            <a:xfrm>
              <a:off x="8221554" y="2312456"/>
              <a:ext cx="1819275" cy="67945"/>
            </a:xfrm>
            <a:custGeom>
              <a:avLst/>
              <a:gdLst/>
              <a:ahLst/>
              <a:cxnLst/>
              <a:rect l="l" t="t" r="r" b="b"/>
              <a:pathLst>
                <a:path w="1819275" h="67944">
                  <a:moveTo>
                    <a:pt x="1697454" y="11"/>
                  </a:moveTo>
                  <a:lnTo>
                    <a:pt x="0" y="0"/>
                  </a:lnTo>
                  <a:lnTo>
                    <a:pt x="0" y="67525"/>
                  </a:lnTo>
                  <a:lnTo>
                    <a:pt x="1697454" y="67510"/>
                  </a:lnTo>
                  <a:lnTo>
                    <a:pt x="1744601" y="64848"/>
                  </a:lnTo>
                  <a:lnTo>
                    <a:pt x="1783202" y="57599"/>
                  </a:lnTo>
                  <a:lnTo>
                    <a:pt x="1818855" y="33757"/>
                  </a:lnTo>
                  <a:lnTo>
                    <a:pt x="1809279" y="20654"/>
                  </a:lnTo>
                  <a:lnTo>
                    <a:pt x="1783202" y="9923"/>
                  </a:lnTo>
                  <a:lnTo>
                    <a:pt x="1744601" y="2673"/>
                  </a:lnTo>
                  <a:lnTo>
                    <a:pt x="1697454" y="11"/>
                  </a:lnTo>
                  <a:close/>
                </a:path>
              </a:pathLst>
            </a:custGeom>
            <a:solidFill>
              <a:srgbClr val="E31E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6">
              <a:extLst>
                <a:ext uri="{FF2B5EF4-FFF2-40B4-BE49-F238E27FC236}">
                  <a16:creationId xmlns:a16="http://schemas.microsoft.com/office/drawing/2014/main" id="{26284697-AC20-1961-0631-5237BF9C3380}"/>
                </a:ext>
              </a:extLst>
            </p:cNvPr>
            <p:cNvSpPr/>
            <p:nvPr/>
          </p:nvSpPr>
          <p:spPr>
            <a:xfrm>
              <a:off x="4587138" y="2312456"/>
              <a:ext cx="1816100" cy="67945"/>
            </a:xfrm>
            <a:custGeom>
              <a:avLst/>
              <a:gdLst/>
              <a:ahLst/>
              <a:cxnLst/>
              <a:rect l="l" t="t" r="r" b="b"/>
              <a:pathLst>
                <a:path w="1816100" h="67944">
                  <a:moveTo>
                    <a:pt x="1694148" y="25"/>
                  </a:moveTo>
                  <a:lnTo>
                    <a:pt x="1623081" y="25"/>
                  </a:lnTo>
                  <a:lnTo>
                    <a:pt x="0" y="0"/>
                  </a:lnTo>
                  <a:lnTo>
                    <a:pt x="0" y="67525"/>
                  </a:lnTo>
                  <a:lnTo>
                    <a:pt x="1694148" y="67525"/>
                  </a:lnTo>
                  <a:lnTo>
                    <a:pt x="1741287" y="64863"/>
                  </a:lnTo>
                  <a:lnTo>
                    <a:pt x="1779889" y="57613"/>
                  </a:lnTo>
                  <a:lnTo>
                    <a:pt x="1805972" y="46882"/>
                  </a:lnTo>
                  <a:lnTo>
                    <a:pt x="1815551" y="33779"/>
                  </a:lnTo>
                  <a:lnTo>
                    <a:pt x="1805972" y="20669"/>
                  </a:lnTo>
                  <a:lnTo>
                    <a:pt x="1779889" y="9938"/>
                  </a:lnTo>
                  <a:lnTo>
                    <a:pt x="1741287" y="2688"/>
                  </a:lnTo>
                  <a:lnTo>
                    <a:pt x="1694148" y="25"/>
                  </a:lnTo>
                  <a:close/>
                </a:path>
              </a:pathLst>
            </a:custGeom>
            <a:solidFill>
              <a:srgbClr val="FDBB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7">
              <a:extLst>
                <a:ext uri="{FF2B5EF4-FFF2-40B4-BE49-F238E27FC236}">
                  <a16:creationId xmlns:a16="http://schemas.microsoft.com/office/drawing/2014/main" id="{39A746E9-534B-FFDB-A26E-80718E81426A}"/>
                </a:ext>
              </a:extLst>
            </p:cNvPr>
            <p:cNvSpPr/>
            <p:nvPr/>
          </p:nvSpPr>
          <p:spPr>
            <a:xfrm>
              <a:off x="8221554" y="2312456"/>
              <a:ext cx="1819275" cy="67945"/>
            </a:xfrm>
            <a:custGeom>
              <a:avLst/>
              <a:gdLst/>
              <a:ahLst/>
              <a:cxnLst/>
              <a:rect l="l" t="t" r="r" b="b"/>
              <a:pathLst>
                <a:path w="1819275" h="67944">
                  <a:moveTo>
                    <a:pt x="1818855" y="0"/>
                  </a:moveTo>
                  <a:lnTo>
                    <a:pt x="121401" y="11"/>
                  </a:lnTo>
                  <a:lnTo>
                    <a:pt x="74253" y="2673"/>
                  </a:lnTo>
                  <a:lnTo>
                    <a:pt x="35653" y="9923"/>
                  </a:lnTo>
                  <a:lnTo>
                    <a:pt x="0" y="33757"/>
                  </a:lnTo>
                  <a:lnTo>
                    <a:pt x="9576" y="46869"/>
                  </a:lnTo>
                  <a:lnTo>
                    <a:pt x="35653" y="57599"/>
                  </a:lnTo>
                  <a:lnTo>
                    <a:pt x="74253" y="64848"/>
                  </a:lnTo>
                  <a:lnTo>
                    <a:pt x="121401" y="67510"/>
                  </a:lnTo>
                  <a:lnTo>
                    <a:pt x="1818855" y="67525"/>
                  </a:lnTo>
                  <a:lnTo>
                    <a:pt x="1818855" y="0"/>
                  </a:lnTo>
                  <a:close/>
                </a:path>
              </a:pathLst>
            </a:custGeom>
            <a:solidFill>
              <a:srgbClr val="E31E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16A07449-9AE6-010A-2E21-6ACBF71730A6}"/>
              </a:ext>
            </a:extLst>
          </p:cNvPr>
          <p:cNvSpPr/>
          <p:nvPr/>
        </p:nvSpPr>
        <p:spPr>
          <a:xfrm>
            <a:off x="943650" y="796639"/>
            <a:ext cx="8984598" cy="576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27877" rtl="0"/>
            <a:r>
              <a:rPr lang="lt-LT" sz="3147" b="1" i="1" kern="1200" dirty="0">
                <a:solidFill>
                  <a:prstClr val="black"/>
                </a:solidFill>
                <a:latin typeface="Times New Roman"/>
                <a:ea typeface="Calibri"/>
                <a:cs typeface="+mn-cs"/>
              </a:rPr>
              <a:t>Muitinio įforminimo trukmės mažinimas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7898D3-4109-8BDF-BFC3-C831F4526CDD}"/>
              </a:ext>
            </a:extLst>
          </p:cNvPr>
          <p:cNvSpPr txBox="1"/>
          <p:nvPr/>
        </p:nvSpPr>
        <p:spPr>
          <a:xfrm>
            <a:off x="5187950" y="5828851"/>
            <a:ext cx="5504078" cy="1648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1027877" rtl="0"/>
            <a:r>
              <a:rPr lang="lt-LT" sz="2023" b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Muitinės departamento</a:t>
            </a:r>
          </a:p>
          <a:p>
            <a:pPr algn="l" defTabSz="1027877" rtl="0"/>
            <a:r>
              <a:rPr lang="lt-LT" sz="2023" i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prie Lietuvos Respublikos finansų ministerijos</a:t>
            </a:r>
          </a:p>
          <a:p>
            <a:pPr algn="l" defTabSz="1027877" rtl="0"/>
            <a:r>
              <a:rPr lang="lt-LT" sz="2023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Muitinės kontrolės organizavimo skyriaus vedėjas </a:t>
            </a:r>
          </a:p>
          <a:p>
            <a:pPr algn="l" defTabSz="1027877" rtl="0"/>
            <a:r>
              <a:rPr lang="lt-LT" sz="2023" b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Laimis Žlabys</a:t>
            </a:r>
          </a:p>
          <a:p>
            <a:pPr algn="l" defTabSz="1027877" rtl="0"/>
            <a:r>
              <a:rPr lang="lt-LT" sz="2023" b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2026 m. kovo 10 d. </a:t>
            </a:r>
            <a:endParaRPr lang="en-GB" sz="2023" b="1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">
            <a:extLst>
              <a:ext uri="{FF2B5EF4-FFF2-40B4-BE49-F238E27FC236}">
                <a16:creationId xmlns:a16="http://schemas.microsoft.com/office/drawing/2014/main" id="{8793C06D-C68A-B480-A979-8764C2FF06E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-320675"/>
            <a:ext cx="10917973" cy="8350250"/>
          </a:xfrm>
          <a:custGeom>
            <a:avLst/>
            <a:gdLst/>
            <a:ahLst/>
            <a:cxnLst/>
            <a:rect l="l" t="t" r="r" b="b"/>
            <a:pathLst>
              <a:path w="5453380" h="3067685">
                <a:moveTo>
                  <a:pt x="5453272" y="0"/>
                </a:moveTo>
                <a:lnTo>
                  <a:pt x="0" y="0"/>
                </a:lnTo>
                <a:lnTo>
                  <a:pt x="0" y="3067433"/>
                </a:lnTo>
                <a:lnTo>
                  <a:pt x="5453272" y="3067433"/>
                </a:lnTo>
                <a:lnTo>
                  <a:pt x="5453272" y="0"/>
                </a:lnTo>
                <a:close/>
              </a:path>
            </a:pathLst>
          </a:custGeom>
          <a:solidFill>
            <a:srgbClr val="EAEAEA"/>
          </a:solidFill>
        </p:spPr>
        <p:txBody>
          <a:bodyPr wrap="square" lIns="0" tIns="0" rIns="0" bIns="0" rtlCol="0"/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		</a:t>
            </a:r>
            <a:r>
              <a:rPr lang="lt-LT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Dėl ilgiau trunkančio muitinio įforminimo.</a:t>
            </a:r>
            <a:endParaRPr lang="lt-LT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1. </a:t>
            </a:r>
            <a:r>
              <a:rPr lang="lt-LT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Sisteminis administravimo principas (kas 4 val.) – kaip naujas funkcionalumas sistemose.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Dabar – kassavaitinis monitoringas.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Dažniausi trikdžiai.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2. Sisteminės komunikacijos tobulinimas – kaip esamos sistemos tobulinimas.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Užsakymas rangovui pateiktas (ankstesnėje MDAS versijoje toks indikatorius buvo).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3. </a:t>
            </a:r>
            <a:r>
              <a:rPr lang="lt-L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Labai sudėtingų ir savo apimtimi didelių tikrinimo užduočių vykdymas.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Dabar – užduočių peržiūra, fragmentavimas iki atskirų užduočių.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4. Tikrinimo aspektai </a:t>
            </a:r>
            <a:r>
              <a:rPr lang="lt-L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Lietuvos Respublikos muitinę į vieną juridinį asmenį pertvarkius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lt-L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 vieną juridinį asmenį.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5876DB-76E0-9708-FCF0-DC253F9901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0" y="-33451"/>
            <a:ext cx="10833100" cy="1842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050CF80-1C55-6355-7A11-258CFB607E49}"/>
              </a:ext>
            </a:extLst>
          </p:cNvPr>
          <p:cNvSpPr txBox="1"/>
          <p:nvPr/>
        </p:nvSpPr>
        <p:spPr>
          <a:xfrm>
            <a:off x="3359150" y="806450"/>
            <a:ext cx="4416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Koncepcija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81DB3F-EAB2-D145-2E03-0584300480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0" y="-28119"/>
            <a:ext cx="10833100" cy="18422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318A639-4894-95F5-D1EC-83FCB08BE4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4950" y="150775"/>
            <a:ext cx="2789400" cy="1713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229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">
            <a:extLst>
              <a:ext uri="{FF2B5EF4-FFF2-40B4-BE49-F238E27FC236}">
                <a16:creationId xmlns:a16="http://schemas.microsoft.com/office/drawing/2014/main" id="{8793C06D-C68A-B480-A979-8764C2FF06E2}"/>
              </a:ext>
            </a:extLst>
          </p:cNvPr>
          <p:cNvSpPr/>
          <p:nvPr/>
        </p:nvSpPr>
        <p:spPr>
          <a:xfrm>
            <a:off x="-76558" y="-702281"/>
            <a:ext cx="10909658" cy="8382000"/>
          </a:xfrm>
          <a:custGeom>
            <a:avLst/>
            <a:gdLst/>
            <a:ahLst/>
            <a:cxnLst/>
            <a:rect l="l" t="t" r="r" b="b"/>
            <a:pathLst>
              <a:path w="5453380" h="3067685">
                <a:moveTo>
                  <a:pt x="5453272" y="0"/>
                </a:moveTo>
                <a:lnTo>
                  <a:pt x="0" y="0"/>
                </a:lnTo>
                <a:lnTo>
                  <a:pt x="0" y="3067433"/>
                </a:lnTo>
                <a:lnTo>
                  <a:pt x="5453272" y="3067433"/>
                </a:lnTo>
                <a:lnTo>
                  <a:pt x="5453272" y="0"/>
                </a:lnTo>
                <a:close/>
              </a:path>
            </a:pathLst>
          </a:custGeom>
          <a:solidFill>
            <a:srgbClr val="EAEAEA"/>
          </a:solidFill>
        </p:spPr>
        <p:txBody>
          <a:bodyPr wrap="square" lIns="0" tIns="0" rIns="0" bIns="0" rtlCol="0"/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marR="0" lvl="0" indent="-4572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lt-LT" sz="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marR="0" lvl="0" indent="-4572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lt-LT" sz="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marR="0" lvl="0" indent="-4572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lt-LT" sz="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0A7268-3FFF-B3C3-C052-AFD77F5F87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0" y="-28119"/>
            <a:ext cx="10833100" cy="184226"/>
          </a:xfrm>
          <a:prstGeom prst="rect">
            <a:avLst/>
          </a:prstGeom>
        </p:spPr>
      </p:pic>
      <p:pic>
        <p:nvPicPr>
          <p:cNvPr id="2050" name="Picture 2" descr="AB „Panevėžio stiklas“ organizuojama diskusija „2019-ieji: iššūkiai,  įžvalgos ir prognozės“. - paninfo.lt">
            <a:extLst>
              <a:ext uri="{FF2B5EF4-FFF2-40B4-BE49-F238E27FC236}">
                <a16:creationId xmlns:a16="http://schemas.microsoft.com/office/drawing/2014/main" id="{A4246C5A-B510-4F84-6288-CA91FA414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7018" y="4511675"/>
            <a:ext cx="38100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5" descr="Animated-gif-spinning-question-mark-picture-moving">
            <a:extLst>
              <a:ext uri="{FF2B5EF4-FFF2-40B4-BE49-F238E27FC236}">
                <a16:creationId xmlns:a16="http://schemas.microsoft.com/office/drawing/2014/main" id="{9E14F4F5-041A-44A1-6FC4-5AB5D21BA01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0956" y="1111250"/>
            <a:ext cx="1762125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A9343EA6-65DC-F8DC-37B5-EF3E55395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6150" y="2787650"/>
            <a:ext cx="7086601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lt-LT" altLang="lt-LT" sz="5396" dirty="0">
              <a:solidFill>
                <a:prstClr val="black"/>
              </a:solidFill>
              <a:latin typeface="Arial Unicode MS" pitchFamily="34" charset="-128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lt-LT" altLang="lt-LT" sz="7419" i="1" dirty="0">
                <a:solidFill>
                  <a:prstClr val="black"/>
                </a:solidFill>
                <a:latin typeface="Candara" panose="020E0502030303020204" pitchFamily="34" charset="0"/>
              </a:rPr>
              <a:t>A</a:t>
            </a:r>
            <a:r>
              <a:rPr lang="lt-LT" altLang="lt-LT" sz="6745" i="1" dirty="0">
                <a:solidFill>
                  <a:prstClr val="black"/>
                </a:solidFill>
                <a:latin typeface="Candara" panose="020E0502030303020204" pitchFamily="34" charset="0"/>
              </a:rPr>
              <a:t>č</a:t>
            </a:r>
            <a:r>
              <a:rPr lang="lt-LT" altLang="lt-LT" sz="7419" i="1" dirty="0">
                <a:solidFill>
                  <a:prstClr val="black"/>
                </a:solidFill>
                <a:latin typeface="Candara" panose="020E0502030303020204" pitchFamily="34" charset="0"/>
              </a:rPr>
              <a:t>i</a:t>
            </a:r>
            <a:r>
              <a:rPr lang="lt-LT" altLang="lt-LT" sz="6745" i="1" dirty="0">
                <a:solidFill>
                  <a:prstClr val="black"/>
                </a:solidFill>
                <a:latin typeface="Candara" panose="020E0502030303020204" pitchFamily="34" charset="0"/>
              </a:rPr>
              <a:t>ū</a:t>
            </a:r>
            <a:r>
              <a:rPr lang="lt-LT" altLang="lt-LT" sz="7419" i="1" dirty="0">
                <a:solidFill>
                  <a:prstClr val="black"/>
                </a:solidFill>
                <a:latin typeface="Candara" panose="020E0502030303020204" pitchFamily="34" charset="0"/>
              </a:rPr>
              <a:t> u</a:t>
            </a:r>
            <a:r>
              <a:rPr lang="lt-LT" altLang="lt-LT" sz="6745" i="1" dirty="0">
                <a:solidFill>
                  <a:prstClr val="black"/>
                </a:solidFill>
                <a:latin typeface="Candara" panose="020E0502030303020204" pitchFamily="34" charset="0"/>
              </a:rPr>
              <a:t>ž</a:t>
            </a:r>
            <a:r>
              <a:rPr lang="lt-LT" altLang="lt-LT" sz="7419" i="1" dirty="0">
                <a:solidFill>
                  <a:prstClr val="black"/>
                </a:solidFill>
                <a:latin typeface="Candara" panose="020E0502030303020204" pitchFamily="34" charset="0"/>
              </a:rPr>
              <a:t> d</a:t>
            </a:r>
            <a:r>
              <a:rPr lang="lt-LT" altLang="lt-LT" sz="6745" i="1" dirty="0">
                <a:solidFill>
                  <a:prstClr val="black"/>
                </a:solidFill>
                <a:latin typeface="Candara" panose="020E0502030303020204" pitchFamily="34" charset="0"/>
              </a:rPr>
              <a:t>ė</a:t>
            </a:r>
            <a:r>
              <a:rPr lang="lt-LT" altLang="lt-LT" sz="7419" i="1" dirty="0">
                <a:solidFill>
                  <a:prstClr val="black"/>
                </a:solidFill>
                <a:latin typeface="Candara" panose="020E0502030303020204" pitchFamily="34" charset="0"/>
              </a:rPr>
              <a:t>mes</a:t>
            </a:r>
            <a:r>
              <a:rPr lang="lt-LT" altLang="lt-LT" sz="6745" i="1" dirty="0">
                <a:solidFill>
                  <a:prstClr val="black"/>
                </a:solidFill>
                <a:latin typeface="Candara" panose="020E0502030303020204" pitchFamily="34" charset="0"/>
              </a:rPr>
              <a:t>į </a:t>
            </a:r>
            <a:r>
              <a:rPr lang="en-US" altLang="lt-LT" sz="9892" i="1" dirty="0">
                <a:solidFill>
                  <a:prstClr val="black"/>
                </a:solidFill>
                <a:latin typeface="Candara" panose="020E0502030303020204" pitchFamily="34" charset="0"/>
              </a:rPr>
              <a:t>!</a:t>
            </a:r>
            <a:endParaRPr lang="lt-LT" altLang="lt-LT" sz="9892" i="1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219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CE0C8E3-35B2-D821-B4B2-8A85D0939DEE}"/>
              </a:ext>
            </a:extLst>
          </p:cNvPr>
          <p:cNvSpPr/>
          <p:nvPr/>
        </p:nvSpPr>
        <p:spPr>
          <a:xfrm>
            <a:off x="0" y="0"/>
            <a:ext cx="10833100" cy="7708900"/>
          </a:xfrm>
          <a:prstGeom prst="rect">
            <a:avLst/>
          </a:prstGeom>
          <a:solidFill>
            <a:srgbClr val="FECC00"/>
          </a:solidFill>
          <a:ln>
            <a:solidFill>
              <a:srgbClr val="FE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A37D3E78-2C60-EFCC-5D48-D618EB8D08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072" y="627357"/>
            <a:ext cx="4536956" cy="4560767"/>
          </a:xfrm>
          <a:prstGeom prst="rect">
            <a:avLst/>
          </a:prstGeom>
        </p:spPr>
      </p:pic>
      <p:sp>
        <p:nvSpPr>
          <p:cNvPr id="13" name="object 15">
            <a:extLst>
              <a:ext uri="{FF2B5EF4-FFF2-40B4-BE49-F238E27FC236}">
                <a16:creationId xmlns:a16="http://schemas.microsoft.com/office/drawing/2014/main" id="{52C62939-8717-9939-3F6F-FC3010FE5E82}"/>
              </a:ext>
            </a:extLst>
          </p:cNvPr>
          <p:cNvSpPr txBox="1"/>
          <p:nvPr/>
        </p:nvSpPr>
        <p:spPr>
          <a:xfrm>
            <a:off x="0" y="5231667"/>
            <a:ext cx="10833100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2320" algn="ctr"/>
            <a:r>
              <a:rPr sz="2000" b="1" dirty="0" err="1">
                <a:solidFill>
                  <a:srgbClr val="2B2A29"/>
                </a:solidFill>
                <a:latin typeface="Arial"/>
                <a:cs typeface="Arial"/>
              </a:rPr>
              <a:t>Muitinės</a:t>
            </a:r>
            <a:r>
              <a:rPr sz="2000" b="1" spc="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spc="-10" dirty="0" err="1">
                <a:solidFill>
                  <a:srgbClr val="2B2A29"/>
                </a:solidFill>
                <a:latin typeface="Arial"/>
                <a:cs typeface="Arial"/>
              </a:rPr>
              <a:t>departamentas</a:t>
            </a:r>
            <a:r>
              <a:rPr lang="lt-LT" sz="2000" b="1" spc="-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dirty="0" err="1">
                <a:solidFill>
                  <a:srgbClr val="2B2A29"/>
                </a:solidFill>
                <a:latin typeface="Arial"/>
                <a:cs typeface="Arial"/>
              </a:rPr>
              <a:t>prie</a:t>
            </a:r>
            <a:r>
              <a:rPr sz="2000" b="1" spc="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Lietuvos</a:t>
            </a:r>
            <a:r>
              <a:rPr sz="2000" b="1" spc="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Respublikos</a:t>
            </a:r>
            <a:r>
              <a:rPr sz="2000" b="1" spc="1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ﬁnansų</a:t>
            </a:r>
            <a:r>
              <a:rPr sz="2000" b="1" spc="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B2A29"/>
                </a:solidFill>
                <a:latin typeface="Arial"/>
                <a:cs typeface="Arial"/>
              </a:rPr>
              <a:t>ministerijos</a:t>
            </a:r>
            <a:endParaRPr sz="2000" dirty="0">
              <a:latin typeface="Arial"/>
              <a:cs typeface="Arial"/>
            </a:endParaRPr>
          </a:p>
          <a:p>
            <a:pPr marL="2280285" marR="1885950" indent="-400685" algn="ctr"/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A.</a:t>
            </a:r>
            <a:r>
              <a:rPr sz="2000" b="1" spc="-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Jakšto</a:t>
            </a:r>
            <a:r>
              <a:rPr sz="20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g.</a:t>
            </a:r>
            <a:r>
              <a:rPr sz="20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1,</a:t>
            </a:r>
            <a:r>
              <a:rPr sz="20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spc="-50" dirty="0">
                <a:solidFill>
                  <a:srgbClr val="2B2A29"/>
                </a:solidFill>
                <a:latin typeface="Arial"/>
                <a:cs typeface="Arial"/>
              </a:rPr>
              <a:t>LT-</a:t>
            </a:r>
            <a:r>
              <a:rPr sz="2000" b="1" spc="-10" dirty="0">
                <a:solidFill>
                  <a:srgbClr val="2B2A29"/>
                </a:solidFill>
                <a:latin typeface="Arial"/>
                <a:cs typeface="Arial"/>
              </a:rPr>
              <a:t>01105</a:t>
            </a:r>
            <a:r>
              <a:rPr sz="20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B2A29"/>
                </a:solidFill>
                <a:latin typeface="Arial"/>
                <a:cs typeface="Arial"/>
              </a:rPr>
              <a:t>Vilnius </a:t>
            </a:r>
            <a:r>
              <a:rPr sz="2000" b="1" spc="-10" dirty="0">
                <a:solidFill>
                  <a:srgbClr val="2B2A29"/>
                </a:solidFill>
                <a:latin typeface="Arial"/>
                <a:cs typeface="Arial"/>
                <a:hlinkClick r:id="rId4"/>
              </a:rPr>
              <a:t>www.lrmuitine.lt</a:t>
            </a:r>
            <a:endParaRPr sz="2000" dirty="0">
              <a:latin typeface="Arial"/>
              <a:cs typeface="Arial"/>
            </a:endParaRPr>
          </a:p>
          <a:p>
            <a:pPr marR="5715" algn="ctr"/>
            <a:r>
              <a:rPr sz="2000" b="1" spc="-10" dirty="0">
                <a:solidFill>
                  <a:srgbClr val="2B2A29"/>
                </a:solidFill>
                <a:latin typeface="Arial"/>
                <a:cs typeface="Arial"/>
              </a:rPr>
              <a:t>facebook.com/Lietuvosmuitine</a:t>
            </a:r>
            <a:endParaRPr sz="2000" dirty="0">
              <a:latin typeface="Arial"/>
              <a:cs typeface="Arial"/>
            </a:endParaRPr>
          </a:p>
          <a:p>
            <a:pPr marR="5715" algn="ctr"/>
            <a:r>
              <a:rPr sz="2000" b="1" spc="-10" dirty="0">
                <a:solidFill>
                  <a:srgbClr val="2B2A29"/>
                </a:solidFill>
                <a:latin typeface="Arial"/>
                <a:cs typeface="Arial"/>
                <a:hlinkClick r:id="rId5"/>
              </a:rPr>
              <a:t>https://www.youtube.com/user/LietuvosMuitine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F1CC369-3D25-A6DC-7AC2-5B5CC1C56E5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-31750"/>
            <a:ext cx="10833100" cy="84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051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2866</TotalTime>
  <Words>200</Words>
  <Application>Microsoft Office PowerPoint</Application>
  <PresentationFormat>Custom</PresentationFormat>
  <Paragraphs>55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Arial Unicode MS</vt:lpstr>
      <vt:lpstr>Calibri</vt:lpstr>
      <vt:lpstr>Candara</vt:lpstr>
      <vt:lpstr>Times New Roman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LR Muitinės komunikacijos vadovas 2022.15.cdr</dc:title>
  <dc:creator>Aniuta</dc:creator>
  <cp:lastModifiedBy>Laimis Žlabys</cp:lastModifiedBy>
  <cp:revision>18</cp:revision>
  <dcterms:created xsi:type="dcterms:W3CDTF">2022-10-26T12:51:16Z</dcterms:created>
  <dcterms:modified xsi:type="dcterms:W3CDTF">2026-03-10T04:34:41Z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2022-10-24T00:00:00Z</vt:filetime>
  </property>
  <property fmtid="{D5CDD505-2E9C-101B-9397-08002B2CF9AE}" pid="3" name="Creator">
    <vt:lpwstr>CorelDRAW 2021</vt:lpwstr>
  </property>
  <property fmtid="{D5CDD505-2E9C-101B-9397-08002B2CF9AE}" pid="4" name="LastSaved">
    <vt:filetime>2022-10-26T00:00:00Z</vt:filetime>
  </property>
  <property fmtid="{D5CDD505-2E9C-101B-9397-08002B2CF9AE}" pid="5" name="Producer">
    <vt:lpwstr>Corel PDF Engine Version 23.5.0.506</vt:lpwstr>
  </property>
</Properties>
</file>