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1" r:id="rId4"/>
    <p:sldId id="262" r:id="rId5"/>
    <p:sldId id="264" r:id="rId6"/>
    <p:sldId id="265" r:id="rId7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ABC0E4"/>
    <a:srgbClr val="FF99FF"/>
    <a:srgbClr val="996633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DD875C-4ADA-4420-B4F0-DEB8693C0CA3}" v="23" dt="2026-03-05T15:09:08.0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771" autoAdjust="0"/>
  </p:normalViewPr>
  <p:slideViewPr>
    <p:cSldViewPr snapToGrid="0">
      <p:cViewPr varScale="1">
        <p:scale>
          <a:sx n="99" d="100"/>
          <a:sy n="99" d="100"/>
        </p:scale>
        <p:origin x="90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arūnas Avižienis" userId="361744d4-551a-4ce2-81c7-0256c35ee3f2" providerId="ADAL" clId="{F0B945A1-FB82-45B6-9667-966B9F632B28}"/>
    <pc:docChg chg="undo custSel addSld delSld modSld">
      <pc:chgData name="Šarūnas Avižienis" userId="361744d4-551a-4ce2-81c7-0256c35ee3f2" providerId="ADAL" clId="{F0B945A1-FB82-45B6-9667-966B9F632B28}" dt="2026-03-05T15:10:55.003" v="1265" actId="20577"/>
      <pc:docMkLst>
        <pc:docMk/>
      </pc:docMkLst>
      <pc:sldChg chg="modSp mod">
        <pc:chgData name="Šarūnas Avižienis" userId="361744d4-551a-4ce2-81c7-0256c35ee3f2" providerId="ADAL" clId="{F0B945A1-FB82-45B6-9667-966B9F632B28}" dt="2026-03-05T12:25:39.638" v="144" actId="1076"/>
        <pc:sldMkLst>
          <pc:docMk/>
          <pc:sldMk cId="3158207439" sldId="260"/>
        </pc:sldMkLst>
        <pc:spChg chg="mod">
          <ac:chgData name="Šarūnas Avižienis" userId="361744d4-551a-4ce2-81c7-0256c35ee3f2" providerId="ADAL" clId="{F0B945A1-FB82-45B6-9667-966B9F632B28}" dt="2026-03-05T12:24:31.745" v="134" actId="1076"/>
          <ac:spMkLst>
            <pc:docMk/>
            <pc:sldMk cId="3158207439" sldId="260"/>
            <ac:spMk id="3" creationId="{9AEB8E61-1BC1-BCEA-B9A2-E1D578BD7E25}"/>
          </ac:spMkLst>
        </pc:spChg>
        <pc:spChg chg="mod">
          <ac:chgData name="Šarūnas Avižienis" userId="361744d4-551a-4ce2-81c7-0256c35ee3f2" providerId="ADAL" clId="{F0B945A1-FB82-45B6-9667-966B9F632B28}" dt="2026-03-05T12:25:31.256" v="143" actId="6549"/>
          <ac:spMkLst>
            <pc:docMk/>
            <pc:sldMk cId="3158207439" sldId="260"/>
            <ac:spMk id="5" creationId="{1B22C98D-B981-7093-ED6B-F6486F5E8926}"/>
          </ac:spMkLst>
        </pc:spChg>
        <pc:spChg chg="mod">
          <ac:chgData name="Šarūnas Avižienis" userId="361744d4-551a-4ce2-81c7-0256c35ee3f2" providerId="ADAL" clId="{F0B945A1-FB82-45B6-9667-966B9F632B28}" dt="2026-03-05T12:25:39.638" v="144" actId="1076"/>
          <ac:spMkLst>
            <pc:docMk/>
            <pc:sldMk cId="3158207439" sldId="260"/>
            <ac:spMk id="6" creationId="{560D3D45-279A-49B6-8DF0-73784A18A505}"/>
          </ac:spMkLst>
        </pc:spChg>
      </pc:sldChg>
      <pc:sldChg chg="addSp modSp mod setBg">
        <pc:chgData name="Šarūnas Avižienis" userId="361744d4-551a-4ce2-81c7-0256c35ee3f2" providerId="ADAL" clId="{F0B945A1-FB82-45B6-9667-966B9F632B28}" dt="2026-03-05T13:51:17.043" v="272" actId="6549"/>
        <pc:sldMkLst>
          <pc:docMk/>
          <pc:sldMk cId="1088477489" sldId="261"/>
        </pc:sldMkLst>
        <pc:spChg chg="mod">
          <ac:chgData name="Šarūnas Avižienis" userId="361744d4-551a-4ce2-81c7-0256c35ee3f2" providerId="ADAL" clId="{F0B945A1-FB82-45B6-9667-966B9F632B28}" dt="2026-03-05T13:47:23.350" v="250" actId="1076"/>
          <ac:spMkLst>
            <pc:docMk/>
            <pc:sldMk cId="1088477489" sldId="261"/>
            <ac:spMk id="2" creationId="{1B56ADB7-EE63-2D34-7DC3-B1F676C855AA}"/>
          </ac:spMkLst>
        </pc:spChg>
        <pc:spChg chg="mod">
          <ac:chgData name="Šarūnas Avižienis" userId="361744d4-551a-4ce2-81c7-0256c35ee3f2" providerId="ADAL" clId="{F0B945A1-FB82-45B6-9667-966B9F632B28}" dt="2026-03-05T13:51:17.043" v="272" actId="6549"/>
          <ac:spMkLst>
            <pc:docMk/>
            <pc:sldMk cId="1088477489" sldId="261"/>
            <ac:spMk id="3" creationId="{C38C1405-7C72-EE78-522B-45CD57AE3F95}"/>
          </ac:spMkLst>
        </pc:spChg>
        <pc:spChg chg="add">
          <ac:chgData name="Šarūnas Avižienis" userId="361744d4-551a-4ce2-81c7-0256c35ee3f2" providerId="ADAL" clId="{F0B945A1-FB82-45B6-9667-966B9F632B28}" dt="2026-03-05T13:46:59.384" v="233" actId="26606"/>
          <ac:spMkLst>
            <pc:docMk/>
            <pc:sldMk cId="1088477489" sldId="261"/>
            <ac:spMk id="1031" creationId="{04812C46-200A-4DEB-A05E-3ED6C68C2387}"/>
          </ac:spMkLst>
        </pc:spChg>
        <pc:spChg chg="add">
          <ac:chgData name="Šarūnas Avižienis" userId="361744d4-551a-4ce2-81c7-0256c35ee3f2" providerId="ADAL" clId="{F0B945A1-FB82-45B6-9667-966B9F632B28}" dt="2026-03-05T13:46:59.384" v="233" actId="26606"/>
          <ac:spMkLst>
            <pc:docMk/>
            <pc:sldMk cId="1088477489" sldId="261"/>
            <ac:spMk id="1033" creationId="{D1EA859B-E555-4109-94F3-6700E046E008}"/>
          </ac:spMkLst>
        </pc:spChg>
        <pc:picChg chg="add mod ord">
          <ac:chgData name="Šarūnas Avižienis" userId="361744d4-551a-4ce2-81c7-0256c35ee3f2" providerId="ADAL" clId="{F0B945A1-FB82-45B6-9667-966B9F632B28}" dt="2026-03-05T13:46:59.384" v="233" actId="26606"/>
          <ac:picMkLst>
            <pc:docMk/>
            <pc:sldMk cId="1088477489" sldId="261"/>
            <ac:picMk id="1026" creationId="{30E78519-CC2E-C7FE-9F4B-55FDAE0F7A29}"/>
          </ac:picMkLst>
        </pc:picChg>
      </pc:sldChg>
      <pc:sldChg chg="addSp delSp modSp mod setBg">
        <pc:chgData name="Šarūnas Avižienis" userId="361744d4-551a-4ce2-81c7-0256c35ee3f2" providerId="ADAL" clId="{F0B945A1-FB82-45B6-9667-966B9F632B28}" dt="2026-03-05T13:59:46.978" v="386" actId="1076"/>
        <pc:sldMkLst>
          <pc:docMk/>
          <pc:sldMk cId="3535954132" sldId="262"/>
        </pc:sldMkLst>
        <pc:spChg chg="mod">
          <ac:chgData name="Šarūnas Avižienis" userId="361744d4-551a-4ce2-81c7-0256c35ee3f2" providerId="ADAL" clId="{F0B945A1-FB82-45B6-9667-966B9F632B28}" dt="2026-03-05T13:58:47.231" v="380" actId="26606"/>
          <ac:spMkLst>
            <pc:docMk/>
            <pc:sldMk cId="3535954132" sldId="262"/>
            <ac:spMk id="2" creationId="{742F8BBC-E99E-ECB4-703D-559AC0500172}"/>
          </ac:spMkLst>
        </pc:spChg>
        <pc:spChg chg="mod ord">
          <ac:chgData name="Šarūnas Avižienis" userId="361744d4-551a-4ce2-81c7-0256c35ee3f2" providerId="ADAL" clId="{F0B945A1-FB82-45B6-9667-966B9F632B28}" dt="2026-03-05T13:59:46.978" v="386" actId="1076"/>
          <ac:spMkLst>
            <pc:docMk/>
            <pc:sldMk cId="3535954132" sldId="262"/>
            <ac:spMk id="3" creationId="{F7742A3E-70CA-B8BB-E862-5797B7729E3F}"/>
          </ac:spMkLst>
        </pc:spChg>
        <pc:spChg chg="del">
          <ac:chgData name="Šarūnas Avižienis" userId="361744d4-551a-4ce2-81c7-0256c35ee3f2" providerId="ADAL" clId="{F0B945A1-FB82-45B6-9667-966B9F632B28}" dt="2026-03-05T13:54:04.946" v="343" actId="478"/>
          <ac:spMkLst>
            <pc:docMk/>
            <pc:sldMk cId="3535954132" sldId="262"/>
            <ac:spMk id="4" creationId="{C0B7B030-9971-07F8-952D-36CD9BE6A918}"/>
          </ac:spMkLst>
        </pc:spChg>
        <pc:spChg chg="add del">
          <ac:chgData name="Šarūnas Avižienis" userId="361744d4-551a-4ce2-81c7-0256c35ee3f2" providerId="ADAL" clId="{F0B945A1-FB82-45B6-9667-966B9F632B28}" dt="2026-03-05T13:57:20.284" v="378" actId="26606"/>
          <ac:spMkLst>
            <pc:docMk/>
            <pc:sldMk cId="3535954132" sldId="262"/>
            <ac:spMk id="2055" creationId="{04812C46-200A-4DEB-A05E-3ED6C68C2387}"/>
          </ac:spMkLst>
        </pc:spChg>
        <pc:spChg chg="add del">
          <ac:chgData name="Šarūnas Avižienis" userId="361744d4-551a-4ce2-81c7-0256c35ee3f2" providerId="ADAL" clId="{F0B945A1-FB82-45B6-9667-966B9F632B28}" dt="2026-03-05T13:57:20.284" v="378" actId="26606"/>
          <ac:spMkLst>
            <pc:docMk/>
            <pc:sldMk cId="3535954132" sldId="262"/>
            <ac:spMk id="2057" creationId="{D1EA859B-E555-4109-94F3-6700E046E008}"/>
          </ac:spMkLst>
        </pc:spChg>
        <pc:picChg chg="add mod ord">
          <ac:chgData name="Šarūnas Avižienis" userId="361744d4-551a-4ce2-81c7-0256c35ee3f2" providerId="ADAL" clId="{F0B945A1-FB82-45B6-9667-966B9F632B28}" dt="2026-03-05T13:57:20.284" v="378" actId="26606"/>
          <ac:picMkLst>
            <pc:docMk/>
            <pc:sldMk cId="3535954132" sldId="262"/>
            <ac:picMk id="2050" creationId="{F2A0DCC9-D710-9569-F631-0D8C8767989C}"/>
          </ac:picMkLst>
        </pc:picChg>
        <pc:picChg chg="add mod">
          <ac:chgData name="Šarūnas Avižienis" userId="361744d4-551a-4ce2-81c7-0256c35ee3f2" providerId="ADAL" clId="{F0B945A1-FB82-45B6-9667-966B9F632B28}" dt="2026-03-05T13:58:47.231" v="380" actId="26606"/>
          <ac:picMkLst>
            <pc:docMk/>
            <pc:sldMk cId="3535954132" sldId="262"/>
            <ac:picMk id="2052" creationId="{AC7C3194-810A-5074-44E1-2C50572C4076}"/>
          </ac:picMkLst>
        </pc:picChg>
      </pc:sldChg>
      <pc:sldChg chg="del">
        <pc:chgData name="Šarūnas Avižienis" userId="361744d4-551a-4ce2-81c7-0256c35ee3f2" providerId="ADAL" clId="{F0B945A1-FB82-45B6-9667-966B9F632B28}" dt="2026-03-05T14:14:19.703" v="387" actId="47"/>
        <pc:sldMkLst>
          <pc:docMk/>
          <pc:sldMk cId="1326119374" sldId="263"/>
        </pc:sldMkLst>
      </pc:sldChg>
      <pc:sldChg chg="addSp delSp modSp mod setBg">
        <pc:chgData name="Šarūnas Avižienis" userId="361744d4-551a-4ce2-81c7-0256c35ee3f2" providerId="ADAL" clId="{F0B945A1-FB82-45B6-9667-966B9F632B28}" dt="2026-03-05T14:43:09.388" v="1096" actId="14100"/>
        <pc:sldMkLst>
          <pc:docMk/>
          <pc:sldMk cId="955655050" sldId="264"/>
        </pc:sldMkLst>
        <pc:spChg chg="mod">
          <ac:chgData name="Šarūnas Avižienis" userId="361744d4-551a-4ce2-81c7-0256c35ee3f2" providerId="ADAL" clId="{F0B945A1-FB82-45B6-9667-966B9F632B28}" dt="2026-03-05T14:42:59.026" v="1095" actId="1076"/>
          <ac:spMkLst>
            <pc:docMk/>
            <pc:sldMk cId="955655050" sldId="264"/>
            <ac:spMk id="2" creationId="{7FA9BA44-D99A-61E2-FFD5-446B0DBC086A}"/>
          </ac:spMkLst>
        </pc:spChg>
        <pc:spChg chg="mod ord">
          <ac:chgData name="Šarūnas Avižienis" userId="361744d4-551a-4ce2-81c7-0256c35ee3f2" providerId="ADAL" clId="{F0B945A1-FB82-45B6-9667-966B9F632B28}" dt="2026-03-05T14:43:09.388" v="1096" actId="14100"/>
          <ac:spMkLst>
            <pc:docMk/>
            <pc:sldMk cId="955655050" sldId="264"/>
            <ac:spMk id="3" creationId="{31F248F9-B001-B2E9-5B5B-29E19AD76CCA}"/>
          </ac:spMkLst>
        </pc:spChg>
        <pc:spChg chg="del">
          <ac:chgData name="Šarūnas Avižienis" userId="361744d4-551a-4ce2-81c7-0256c35ee3f2" providerId="ADAL" clId="{F0B945A1-FB82-45B6-9667-966B9F632B28}" dt="2026-03-05T14:22:42.382" v="831" actId="478"/>
          <ac:spMkLst>
            <pc:docMk/>
            <pc:sldMk cId="955655050" sldId="264"/>
            <ac:spMk id="4" creationId="{BF254D66-E3D7-D839-CAD3-0A7B6903A771}"/>
          </ac:spMkLst>
        </pc:spChg>
        <pc:spChg chg="add">
          <ac:chgData name="Šarūnas Avižienis" userId="361744d4-551a-4ce2-81c7-0256c35ee3f2" providerId="ADAL" clId="{F0B945A1-FB82-45B6-9667-966B9F632B28}" dt="2026-03-05T14:41:12.540" v="1079" actId="26606"/>
          <ac:spMkLst>
            <pc:docMk/>
            <pc:sldMk cId="955655050" sldId="264"/>
            <ac:spMk id="11" creationId="{D009D6D5-DAC2-4A8B-A17A-E206B9012D09}"/>
          </ac:spMkLst>
        </pc:spChg>
        <pc:picChg chg="add mod">
          <ac:chgData name="Šarūnas Avižienis" userId="361744d4-551a-4ce2-81c7-0256c35ee3f2" providerId="ADAL" clId="{F0B945A1-FB82-45B6-9667-966B9F632B28}" dt="2026-03-05T14:41:12.540" v="1079" actId="26606"/>
          <ac:picMkLst>
            <pc:docMk/>
            <pc:sldMk cId="955655050" sldId="264"/>
            <ac:picMk id="6" creationId="{3680D207-4778-572E-88BB-C92292D7DFD1}"/>
          </ac:picMkLst>
        </pc:picChg>
      </pc:sldChg>
      <pc:sldChg chg="del">
        <pc:chgData name="Šarūnas Avižienis" userId="361744d4-551a-4ce2-81c7-0256c35ee3f2" providerId="ADAL" clId="{F0B945A1-FB82-45B6-9667-966B9F632B28}" dt="2026-03-05T14:43:37.002" v="1097" actId="47"/>
        <pc:sldMkLst>
          <pc:docMk/>
          <pc:sldMk cId="903501693" sldId="265"/>
        </pc:sldMkLst>
      </pc:sldChg>
      <pc:sldChg chg="addSp delSp modSp new mod setBg">
        <pc:chgData name="Šarūnas Avižienis" userId="361744d4-551a-4ce2-81c7-0256c35ee3f2" providerId="ADAL" clId="{F0B945A1-FB82-45B6-9667-966B9F632B28}" dt="2026-03-05T15:10:55.003" v="1265" actId="20577"/>
        <pc:sldMkLst>
          <pc:docMk/>
          <pc:sldMk cId="2829780829" sldId="265"/>
        </pc:sldMkLst>
        <pc:spChg chg="mod">
          <ac:chgData name="Šarūnas Avižienis" userId="361744d4-551a-4ce2-81c7-0256c35ee3f2" providerId="ADAL" clId="{F0B945A1-FB82-45B6-9667-966B9F632B28}" dt="2026-03-05T15:09:58.252" v="1246" actId="255"/>
          <ac:spMkLst>
            <pc:docMk/>
            <pc:sldMk cId="2829780829" sldId="265"/>
            <ac:spMk id="2" creationId="{36CAF58A-966F-A0A4-C65C-E030FC5975FE}"/>
          </ac:spMkLst>
        </pc:spChg>
        <pc:spChg chg="mod">
          <ac:chgData name="Šarūnas Avižienis" userId="361744d4-551a-4ce2-81c7-0256c35ee3f2" providerId="ADAL" clId="{F0B945A1-FB82-45B6-9667-966B9F632B28}" dt="2026-03-05T15:10:55.003" v="1265" actId="20577"/>
          <ac:spMkLst>
            <pc:docMk/>
            <pc:sldMk cId="2829780829" sldId="265"/>
            <ac:spMk id="3" creationId="{9C74D436-AFFE-D02B-EBB8-873700BE0C63}"/>
          </ac:spMkLst>
        </pc:spChg>
        <pc:spChg chg="add del">
          <ac:chgData name="Šarūnas Avižienis" userId="361744d4-551a-4ce2-81c7-0256c35ee3f2" providerId="ADAL" clId="{F0B945A1-FB82-45B6-9667-966B9F632B28}" dt="2026-03-05T15:07:40.256" v="1226" actId="478"/>
          <ac:spMkLst>
            <pc:docMk/>
            <pc:sldMk cId="2829780829" sldId="265"/>
            <ac:spMk id="4" creationId="{4AE8D298-C591-0133-53D7-42D60AB82814}"/>
          </ac:spMkLst>
        </pc:spChg>
        <pc:spChg chg="add del mod">
          <ac:chgData name="Šarūnas Avižienis" userId="361744d4-551a-4ce2-81c7-0256c35ee3f2" providerId="ADAL" clId="{F0B945A1-FB82-45B6-9667-966B9F632B28}" dt="2026-03-05T15:08:48.795" v="1229" actId="478"/>
          <ac:spMkLst>
            <pc:docMk/>
            <pc:sldMk cId="2829780829" sldId="265"/>
            <ac:spMk id="5" creationId="{12E8D9A9-4A50-67F2-63B8-6DEC0C5A2973}"/>
          </ac:spMkLst>
        </pc:spChg>
        <pc:spChg chg="add">
          <ac:chgData name="Šarūnas Avižienis" userId="361744d4-551a-4ce2-81c7-0256c35ee3f2" providerId="ADAL" clId="{F0B945A1-FB82-45B6-9667-966B9F632B28}" dt="2026-03-05T15:09:18.984" v="1232" actId="26606"/>
          <ac:spMkLst>
            <pc:docMk/>
            <pc:sldMk cId="2829780829" sldId="265"/>
            <ac:spMk id="3083" creationId="{80DF40B2-80F7-4E71-B46C-284163F3654A}"/>
          </ac:spMkLst>
        </pc:spChg>
        <pc:picChg chg="add mod">
          <ac:chgData name="Šarūnas Avižienis" userId="361744d4-551a-4ce2-81c7-0256c35ee3f2" providerId="ADAL" clId="{F0B945A1-FB82-45B6-9667-966B9F632B28}" dt="2026-03-05T15:09:18.984" v="1232" actId="26606"/>
          <ac:picMkLst>
            <pc:docMk/>
            <pc:sldMk cId="2829780829" sldId="265"/>
            <ac:picMk id="3078" creationId="{70518997-C74E-F492-8CD8-0BBF399098DD}"/>
          </ac:picMkLst>
        </pc:picChg>
      </pc:sldChg>
      <pc:sldChg chg="del">
        <pc:chgData name="Šarūnas Avižienis" userId="361744d4-551a-4ce2-81c7-0256c35ee3f2" providerId="ADAL" clId="{F0B945A1-FB82-45B6-9667-966B9F632B28}" dt="2026-03-05T14:43:40.226" v="1098" actId="47"/>
        <pc:sldMkLst>
          <pc:docMk/>
          <pc:sldMk cId="357787672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E26D6-4F81-4E87-A0D4-73138C4B3FDA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164-3940-4860-B377-B1695AC1EEE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099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viršelio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skaidrė.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600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327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7175A-AB6A-F831-768C-96064CA19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AD7C-76F8-A29A-15A4-58C6A386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43F23-CA2C-E578-12B8-46DC9BFE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51B76-8F2B-3806-4594-BAFE28F39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55B2-8053-019D-B99F-8104681E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185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7FB9-72CE-6F11-70C8-2504E362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432D0-D863-DCF9-A162-1EE1BA6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0FFEE-FD20-3B5C-1D69-3E9D2A20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16757-9A97-D248-AC3A-3139043A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C7FCC-4F06-E66E-48C2-B2DC86BC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38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C7BA0-DA14-20D1-1FBB-E5970C412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60963-3415-3890-3B74-875F8F4F2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14096-1C69-B3B8-2EEF-9DE6CBE1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6C72A-1181-D722-863A-E39BACF8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9316-B70F-EBDD-DE9E-A12D6D5B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262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4C6DE-8DED-A1F6-4103-97AB39B2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1830-C9DE-F8F7-0FA2-9F1B0A8FD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AC49-96B7-F686-904F-76B92C54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9D81-4DC7-562A-48D4-50BF03A2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EC7A-86A1-4260-128E-933D4697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51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B487-2626-D6BF-7C4F-D683602E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23DE6-DA5A-FA7A-AFA7-C4A1E8A6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D2E1E-A674-0BF0-348D-6B09E853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23F7-8304-4C56-580F-B8F9F345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93A-2AEC-D296-DA9B-086626F2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0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8977-2E78-EA51-D658-3C812083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108E-72C0-ABE5-08EA-E11FA4910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84DEF-C752-05ED-2491-7C918C24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CE34D-302E-652F-DD6A-4CC1B75E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3CBF1-E0AA-2428-1598-82C530AC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D70BA-A610-1605-2A4B-301F9702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43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9B0-D8A6-0027-7761-DDB4FD13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51B2-DE08-E21E-1732-B426ADABC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1A6ED-3880-7CAD-C3C6-C2E26ADE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DE41-1744-99AC-8379-4611550A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F43481-BCBF-D3A8-AD9B-FFC34009B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8FE3F-184A-42AF-AFAA-6DB67416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86DE7-1A73-B781-BCC1-179480AB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EA030-012C-5431-D47B-580C4336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787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8C66-20F8-53D7-BD66-324BD99E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A3A7A-66DC-66E4-E91E-51943A3E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C6EB1-3E34-8C81-BC4D-004DE7A3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50291-7E30-5959-7261-DE4BE64F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63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3ED2A-D3EF-CB69-494B-FE679945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41CE2-0509-C2BB-73BE-E69086ED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DCECA-C1D5-0864-374C-B5432A03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186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9623-6D2E-025A-0E85-69BEB12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508E-E375-E453-A76B-7B0FA849A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1EB5D-1306-518A-A179-F2F28F1DE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5367E-AE0A-4214-9BF7-575FBEE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EADD8-51F6-8B25-933D-D0CDB7BB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C9CDC-49B3-9EB1-40DD-416D851E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411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FC2EF-BD74-2AC4-82CF-2FE22151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1FB29-2763-B0E9-DDB5-39D9BA08B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5987-ED7F-FCC1-6B96-CCA207020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DA217-7CCA-DE6A-77BC-475F94E7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CDA7F-8BFA-7E48-17DB-97F213C2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F1F5C-8A01-0B4F-A110-DC6291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805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623DBB-805C-655F-54D0-17F24602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514E5-3C2B-4D32-8ADC-DC405EC80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F051B-99CE-CDE5-794B-08A37816B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7AFD-923E-4CFF-8381-D0852A6EA026}" type="datetimeFigureOut">
              <a:rPr lang="lt-LT" smtClean="0"/>
              <a:t>2026-03-05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D4A03-8F56-FDE9-2351-F9C0E0F00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04-8827-73A0-3BCF-6E03B2B92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915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B499496-5E53-6447-592C-C4B792FF7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192000" cy="6868633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B86BEA5B-A564-C086-062A-9EAF050F86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22" y="1143298"/>
            <a:ext cx="4536956" cy="456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74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3">
            <a:extLst>
              <a:ext uri="{FF2B5EF4-FFF2-40B4-BE49-F238E27FC236}">
                <a16:creationId xmlns:a16="http://schemas.microsoft.com/office/drawing/2014/main" id="{9AEB8E61-1BC1-BCEA-B9A2-E1D578BD7E25}"/>
              </a:ext>
            </a:extLst>
          </p:cNvPr>
          <p:cNvSpPr txBox="1"/>
          <p:nvPr/>
        </p:nvSpPr>
        <p:spPr>
          <a:xfrm>
            <a:off x="838200" y="1969636"/>
            <a:ext cx="10515600" cy="24763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4000" dirty="0"/>
              <a:t>PRAĖJUSIO MUITINĖS KONSULTACINIO KOMITETO POSĖDŽIO SPRENDIMŲ ĮGYVENDINIMAS, DISKUSIJOS VERSLO SĄLYGŲ GERINIMO KLAUSIMAIS</a:t>
            </a:r>
            <a:endParaRPr lang="lt-LT" sz="40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B3C8FCE2-8AEE-F29D-1B8B-A1A10ABB33E4}"/>
              </a:ext>
            </a:extLst>
          </p:cNvPr>
          <p:cNvSpPr txBox="1"/>
          <p:nvPr/>
        </p:nvSpPr>
        <p:spPr>
          <a:xfrm>
            <a:off x="-2534" y="3826553"/>
            <a:ext cx="12193795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endParaRPr lang="lt-LT" sz="32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1B22C98D-B981-7093-ED6B-F6486F5E8926}"/>
              </a:ext>
            </a:extLst>
          </p:cNvPr>
          <p:cNvSpPr txBox="1"/>
          <p:nvPr/>
        </p:nvSpPr>
        <p:spPr>
          <a:xfrm>
            <a:off x="4251790" y="6131306"/>
            <a:ext cx="3685145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2026-03-10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990A21-3FA7-B3DE-9330-42017C528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2"/>
            <a:ext cx="12191262" cy="133158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C789228-D23F-8223-4C75-F543DE843B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24" y="106144"/>
            <a:ext cx="1757880" cy="17671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0D3D45-279A-49B6-8DF0-73784A18A505}"/>
              </a:ext>
            </a:extLst>
          </p:cNvPr>
          <p:cNvSpPr txBox="1"/>
          <p:nvPr/>
        </p:nvSpPr>
        <p:spPr>
          <a:xfrm>
            <a:off x="333756" y="4542341"/>
            <a:ext cx="6025896" cy="1410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Juozas Šarūnas Avižienis</a:t>
            </a:r>
          </a:p>
          <a:p>
            <a:pPr marL="12700">
              <a:spcBef>
                <a:spcPts val="110"/>
              </a:spcBef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Muitų politikos skyriaus vedėjas</a:t>
            </a:r>
          </a:p>
          <a:p>
            <a:pPr marL="12700">
              <a:spcBef>
                <a:spcPts val="110"/>
              </a:spcBef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Muitinės departamentas</a:t>
            </a:r>
          </a:p>
        </p:txBody>
      </p:sp>
    </p:spTree>
    <p:extLst>
      <p:ext uri="{BB962C8B-B14F-4D97-AF65-F5344CB8AC3E}">
        <p14:creationId xmlns:p14="http://schemas.microsoft.com/office/powerpoint/2010/main" val="315820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ow to Record an Amazing Webinar | Tips and Tricks - FlashBack - try the  best screen recorder">
            <a:extLst>
              <a:ext uri="{FF2B5EF4-FFF2-40B4-BE49-F238E27FC236}">
                <a16:creationId xmlns:a16="http://schemas.microsoft.com/office/drawing/2014/main" id="{30E78519-CC2E-C7FE-9F4B-55FDAE0F7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9" r="2682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1B56ADB7-EE63-2D34-7DC3-B1F676C85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924" y="365125"/>
            <a:ext cx="3984858" cy="1899912"/>
          </a:xfrm>
        </p:spPr>
        <p:txBody>
          <a:bodyPr>
            <a:normAutofit/>
          </a:bodyPr>
          <a:lstStyle/>
          <a:p>
            <a:r>
              <a:rPr lang="lt-LT" sz="4000" dirty="0">
                <a:latin typeface="Arial" panose="020B0604020202020204" pitchFamily="34" charset="0"/>
                <a:cs typeface="Arial" panose="020B0604020202020204" pitchFamily="34" charset="0"/>
              </a:rPr>
              <a:t>INTERNETINIAI SEMINARAI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38C1405-7C72-EE78-522B-45CD57AE3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7" y="2155068"/>
            <a:ext cx="4458258" cy="3360208"/>
          </a:xfrm>
        </p:spPr>
        <p:txBody>
          <a:bodyPr>
            <a:noAutofit/>
          </a:bodyPr>
          <a:lstStyle/>
          <a:p>
            <a:r>
              <a:rPr lang="lt-LT" sz="2400" dirty="0">
                <a:latin typeface="Arial" panose="020B0604020202020204" pitchFamily="34" charset="0"/>
                <a:cs typeface="Arial" panose="020B0604020202020204" pitchFamily="34" charset="0"/>
              </a:rPr>
              <a:t>Naujos Lietuvos muitinės integruoto tarifo informacinės sistemos (LITAR) funkcijos, įdiegtos 2025 m. liepos 1 d. (2025 m. gruodžio 2 d.)</a:t>
            </a:r>
            <a:endParaRPr lang="lt-LT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lt-LT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lt-LT" sz="2400" dirty="0">
                <a:latin typeface="Arial" panose="020B0604020202020204" pitchFamily="34" charset="0"/>
                <a:cs typeface="Arial" panose="020B0604020202020204" pitchFamily="34" charset="0"/>
              </a:rPr>
              <a:t>rekių muitinės vertės ir jos elementų deklaravimo naujovės (2026 m. kovo 9 d.)</a:t>
            </a:r>
            <a:endParaRPr lang="lt-L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47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42F8BBC-E99E-ECB4-703D-559AC050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„APSKRITO STALO“ DISKUSIJA</a:t>
            </a:r>
          </a:p>
        </p:txBody>
      </p:sp>
      <p:pic>
        <p:nvPicPr>
          <p:cNvPr id="2052" name="Picture 4" descr="SourceSecurity.com's top 10 expert panel roundtable discussions in 2016">
            <a:extLst>
              <a:ext uri="{FF2B5EF4-FFF2-40B4-BE49-F238E27FC236}">
                <a16:creationId xmlns:a16="http://schemas.microsoft.com/office/drawing/2014/main" id="{AC7C3194-810A-5074-44E1-2C50572C4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81" b="20045"/>
          <a:stretch>
            <a:fillRect/>
          </a:stretch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7742A3E-70CA-B8BB-E862-5797B7729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492" y="4061358"/>
            <a:ext cx="7937495" cy="18356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Problemos, kylančios dėl ilgai trunkančio muitinės deklaracijas papildančių dokumentų muitinio tikrinimo (2026 m. sausio 15 d.)</a:t>
            </a:r>
          </a:p>
        </p:txBody>
      </p:sp>
    </p:spTree>
    <p:extLst>
      <p:ext uri="{BB962C8B-B14F-4D97-AF65-F5344CB8AC3E}">
        <p14:creationId xmlns:p14="http://schemas.microsoft.com/office/powerpoint/2010/main" val="353595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7FA9BA44-D99A-61E2-FFD5-446B0DBC0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14" y="345238"/>
            <a:ext cx="6579604" cy="1807305"/>
          </a:xfrm>
        </p:spPr>
        <p:txBody>
          <a:bodyPr>
            <a:normAutofit/>
          </a:bodyPr>
          <a:lstStyle/>
          <a:p>
            <a:r>
              <a:rPr lang="lt-LT" sz="3100" dirty="0">
                <a:latin typeface="Arial" panose="020B0604020202020204" pitchFamily="34" charset="0"/>
                <a:cs typeface="Arial" panose="020B0604020202020204" pitchFamily="34" charset="0"/>
              </a:rPr>
              <a:t>VERSLUI REIKALINGŲ SPRENDIMŲ BEI PERTEKLINIŲ REIKALAVIMŲ ŠALINIMO KLAUSIMAI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1F248F9-B001-B2E9-5B5B-29E19AD76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8" y="2307327"/>
            <a:ext cx="6836985" cy="4205435"/>
          </a:xfrm>
        </p:spPr>
        <p:txBody>
          <a:bodyPr>
            <a:noAutofit/>
          </a:bodyPr>
          <a:lstStyle/>
          <a:p>
            <a:r>
              <a:rPr lang="lt-LT" sz="1800" dirty="0" err="1">
                <a:latin typeface="Arial" panose="020B0604020202020204" pitchFamily="34" charset="0"/>
                <a:cs typeface="Arial" panose="020B0604020202020204" pitchFamily="34" charset="0"/>
              </a:rPr>
              <a:t>Investors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lt-LT" sz="1800" dirty="0" err="1">
                <a:latin typeface="Arial" panose="020B0604020202020204" pitchFamily="34" charset="0"/>
                <a:cs typeface="Arial" panose="020B0604020202020204" pitchFamily="34" charset="0"/>
              </a:rPr>
              <a:t>Forum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, Lietuvos verslo konfederacijos, Lietuvos pramonininkų konfederacijos ir Lietuvos pramonės, prekybos ir amatų rūmų asociacijos pateikti siūlymai (2026 m. sausio pradžia)</a:t>
            </a:r>
          </a:p>
          <a:p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Siūlymų aptarimas su Finansų ministerijos, Muitinės departamento ir juos pateikusių verslo asociacijų atstovais (2026 m. sausio 15 d.)</a:t>
            </a:r>
          </a:p>
          <a:p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Muitinės departamento atstovų susitikimas su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UAB „Philip Morris Lietuva“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garantijų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taikymo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klausimais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 (neapdoroto tabako perdirbimas)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(2026 m.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vasario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18 d.)</a:t>
            </a:r>
            <a:endParaRPr lang="lt-L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Vyriausybės pasitarimas su verslo skėtinėmis organizacijomis dėl perteklinių reikalavimų verslui šalinimo (2026 m. kovo 3 d.). Akcentuotas poreikis spręsti muitinės IT sistemų modernizavimo klausimus, nes tai ypač svarbu eksporto formalumų atlikimo spartai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80D207-4778-572E-88BB-C92292D7D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9" r="1" b="7440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5565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CAF58A-966F-A0A4-C65C-E030FC597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323" y="741809"/>
            <a:ext cx="3807187" cy="1841384"/>
          </a:xfrm>
        </p:spPr>
        <p:txBody>
          <a:bodyPr>
            <a:normAutofit/>
          </a:bodyPr>
          <a:lstStyle/>
          <a:p>
            <a:r>
              <a:rPr lang="lt-LT" sz="4000" dirty="0">
                <a:latin typeface="Arial" panose="020B0604020202020204" pitchFamily="34" charset="0"/>
                <a:cs typeface="Arial" panose="020B0604020202020204" pitchFamily="34" charset="0"/>
              </a:rPr>
              <a:t>PAŽADĖTA, BET...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4D436-AFFE-D02B-EBB8-873700BE0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733" y="2583193"/>
            <a:ext cx="4216777" cy="251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„Apskrito stalo“ diskusija atstovų muitinėje/ muitinės tarpininkų teisių, pareigų, įgaliojimų, atsakomybės ir su jais susijusiais klausimais</a:t>
            </a:r>
          </a:p>
        </p:txBody>
      </p:sp>
      <p:pic>
        <p:nvPicPr>
          <p:cNvPr id="3078" name="Picture 6" descr="Custom, Unique Free Beer Tomorrow Sign | &quot;Always Free Beer Tomorrow&quot; —  Sunshine Corner">
            <a:extLst>
              <a:ext uri="{FF2B5EF4-FFF2-40B4-BE49-F238E27FC236}">
                <a16:creationId xmlns:a16="http://schemas.microsoft.com/office/drawing/2014/main" id="{70518997-C74E-F492-8CD8-0BBF39909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6"/>
          <a:stretch>
            <a:fillRect/>
          </a:stretch>
        </p:blipFill>
        <p:spPr bwMode="auto">
          <a:xfrm>
            <a:off x="5010386" y="10"/>
            <a:ext cx="7181613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780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4010</TotalTime>
  <Words>253</Words>
  <Application>Microsoft Office PowerPoint</Application>
  <PresentationFormat>Widescreen</PresentationFormat>
  <Paragraphs>20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INTERNETINIAI SEMINARAI</vt:lpstr>
      <vt:lpstr>„APSKRITO STALO“ DISKUSIJA</vt:lpstr>
      <vt:lpstr>VERSLUI REIKALINGŲ SPRENDIMŲ BEI PERTEKLINIŲ REIKALAVIMŲ ŠALINIMO KLAUSIMAI</vt:lpstr>
      <vt:lpstr>PAŽADĖTA, BET...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Evelina Pagounis</dc:creator>
  <cp:lastModifiedBy>Šarūnas Avižienis</cp:lastModifiedBy>
  <cp:revision>14</cp:revision>
  <dcterms:created xsi:type="dcterms:W3CDTF">2023-01-10T10:44:58Z</dcterms:created>
  <dcterms:modified xsi:type="dcterms:W3CDTF">2026-03-05T15:11:00Z</dcterms:modified>
</cp:coreProperties>
</file>