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3" r:id="rId3"/>
    <p:sldId id="264" r:id="rId4"/>
    <p:sldId id="265" r:id="rId5"/>
    <p:sldId id="266" r:id="rId6"/>
    <p:sldId id="270" r:id="rId7"/>
    <p:sldId id="259" r:id="rId8"/>
    <p:sldId id="267" r:id="rId9"/>
    <p:sldId id="256" r:id="rId10"/>
    <p:sldId id="258" r:id="rId11"/>
    <p:sldId id="260" r:id="rId12"/>
    <p:sldId id="269" r:id="rId13"/>
    <p:sldId id="268" r:id="rId14"/>
    <p:sldId id="274" r:id="rId15"/>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075D65-F9A3-401F-81FE-6577936A50F7}" v="27" dt="2026-06-18T06:02:58.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ta Undžytė" userId="2c7b3bce-d503-4676-92df-79e030a56973" providerId="ADAL" clId="{6E09960B-BC87-4BB5-9F91-8C3A87A1CAA2}"/>
    <pc:docChg chg="custSel addSld delSld modSld sldOrd">
      <pc:chgData name="Jolita Undžytė" userId="2c7b3bce-d503-4676-92df-79e030a56973" providerId="ADAL" clId="{6E09960B-BC87-4BB5-9F91-8C3A87A1CAA2}" dt="2026-06-18T06:03:24.960" v="209" actId="1076"/>
      <pc:docMkLst>
        <pc:docMk/>
      </pc:docMkLst>
      <pc:sldChg chg="modNotesTx">
        <pc:chgData name="Jolita Undžytė" userId="2c7b3bce-d503-4676-92df-79e030a56973" providerId="ADAL" clId="{6E09960B-BC87-4BB5-9F91-8C3A87A1CAA2}" dt="2026-06-18T05:41:48.455" v="138" actId="20577"/>
        <pc:sldMkLst>
          <pc:docMk/>
          <pc:sldMk cId="4254256603" sldId="256"/>
        </pc:sldMkLst>
      </pc:sldChg>
      <pc:sldChg chg="addSp delSp modSp mod">
        <pc:chgData name="Jolita Undžytė" userId="2c7b3bce-d503-4676-92df-79e030a56973" providerId="ADAL" clId="{6E09960B-BC87-4BB5-9F91-8C3A87A1CAA2}" dt="2026-06-18T05:12:55.876" v="15"/>
        <pc:sldMkLst>
          <pc:docMk/>
          <pc:sldMk cId="0" sldId="257"/>
        </pc:sldMkLst>
        <pc:spChg chg="add del mod">
          <ac:chgData name="Jolita Undžytė" userId="2c7b3bce-d503-4676-92df-79e030a56973" providerId="ADAL" clId="{6E09960B-BC87-4BB5-9F91-8C3A87A1CAA2}" dt="2026-06-18T05:12:55.876" v="15"/>
          <ac:spMkLst>
            <pc:docMk/>
            <pc:sldMk cId="0" sldId="257"/>
            <ac:spMk id="2" creationId="{9C115D2A-86FB-03E9-EA59-0937D2D9EA5C}"/>
          </ac:spMkLst>
        </pc:spChg>
      </pc:sldChg>
      <pc:sldChg chg="modNotesTx">
        <pc:chgData name="Jolita Undžytė" userId="2c7b3bce-d503-4676-92df-79e030a56973" providerId="ADAL" clId="{6E09960B-BC87-4BB5-9F91-8C3A87A1CAA2}" dt="2026-06-18T05:41:41.446" v="137" actId="20577"/>
        <pc:sldMkLst>
          <pc:docMk/>
          <pc:sldMk cId="460244139" sldId="258"/>
        </pc:sldMkLst>
      </pc:sldChg>
      <pc:sldChg chg="modSp mod ord modNotesTx">
        <pc:chgData name="Jolita Undžytė" userId="2c7b3bce-d503-4676-92df-79e030a56973" providerId="ADAL" clId="{6E09960B-BC87-4BB5-9F91-8C3A87A1CAA2}" dt="2026-06-18T05:47:36.266" v="197" actId="20577"/>
        <pc:sldMkLst>
          <pc:docMk/>
          <pc:sldMk cId="1232046563" sldId="259"/>
        </pc:sldMkLst>
        <pc:spChg chg="mod">
          <ac:chgData name="Jolita Undžytė" userId="2c7b3bce-d503-4676-92df-79e030a56973" providerId="ADAL" clId="{6E09960B-BC87-4BB5-9F91-8C3A87A1CAA2}" dt="2026-06-18T05:47:36.266" v="197" actId="20577"/>
          <ac:spMkLst>
            <pc:docMk/>
            <pc:sldMk cId="1232046563" sldId="259"/>
            <ac:spMk id="15" creationId="{A4EC8612-1667-0CCC-CF07-15EEE4C091B1}"/>
          </ac:spMkLst>
        </pc:spChg>
      </pc:sldChg>
      <pc:sldChg chg="modNotesTx">
        <pc:chgData name="Jolita Undžytė" userId="2c7b3bce-d503-4676-92df-79e030a56973" providerId="ADAL" clId="{6E09960B-BC87-4BB5-9F91-8C3A87A1CAA2}" dt="2026-06-18T05:41:36.527" v="136" actId="20577"/>
        <pc:sldMkLst>
          <pc:docMk/>
          <pc:sldMk cId="2508710702" sldId="260"/>
        </pc:sldMkLst>
      </pc:sldChg>
      <pc:sldChg chg="modNotesTx">
        <pc:chgData name="Jolita Undžytė" userId="2c7b3bce-d503-4676-92df-79e030a56973" providerId="ADAL" clId="{6E09960B-BC87-4BB5-9F91-8C3A87A1CAA2}" dt="2026-06-18T05:42:13.670" v="143" actId="20577"/>
        <pc:sldMkLst>
          <pc:docMk/>
          <pc:sldMk cId="1701585069" sldId="264"/>
        </pc:sldMkLst>
      </pc:sldChg>
      <pc:sldChg chg="modNotesTx">
        <pc:chgData name="Jolita Undžytė" userId="2c7b3bce-d503-4676-92df-79e030a56973" providerId="ADAL" clId="{6E09960B-BC87-4BB5-9F91-8C3A87A1CAA2}" dt="2026-06-18T05:42:09.961" v="142" actId="20577"/>
        <pc:sldMkLst>
          <pc:docMk/>
          <pc:sldMk cId="2856847494" sldId="265"/>
        </pc:sldMkLst>
      </pc:sldChg>
      <pc:sldChg chg="modSp mod modNotesTx">
        <pc:chgData name="Jolita Undžytė" userId="2c7b3bce-d503-4676-92df-79e030a56973" providerId="ADAL" clId="{6E09960B-BC87-4BB5-9F91-8C3A87A1CAA2}" dt="2026-06-18T05:45:39.830" v="184" actId="20577"/>
        <pc:sldMkLst>
          <pc:docMk/>
          <pc:sldMk cId="139158932" sldId="266"/>
        </pc:sldMkLst>
        <pc:graphicFrameChg chg="modGraphic">
          <ac:chgData name="Jolita Undžytė" userId="2c7b3bce-d503-4676-92df-79e030a56973" providerId="ADAL" clId="{6E09960B-BC87-4BB5-9F91-8C3A87A1CAA2}" dt="2026-06-18T05:45:39.830" v="184" actId="20577"/>
          <ac:graphicFrameMkLst>
            <pc:docMk/>
            <pc:sldMk cId="139158932" sldId="266"/>
            <ac:graphicFrameMk id="5" creationId="{5F7590EE-BFFD-3780-855D-A3CFB5E3762A}"/>
          </ac:graphicFrameMkLst>
        </pc:graphicFrameChg>
      </pc:sldChg>
      <pc:sldChg chg="ord">
        <pc:chgData name="Jolita Undžytė" userId="2c7b3bce-d503-4676-92df-79e030a56973" providerId="ADAL" clId="{6E09960B-BC87-4BB5-9F91-8C3A87A1CAA2}" dt="2026-06-18T05:22:04.914" v="132"/>
        <pc:sldMkLst>
          <pc:docMk/>
          <pc:sldMk cId="2305165946" sldId="267"/>
        </pc:sldMkLst>
      </pc:sldChg>
      <pc:sldChg chg="addSp modSp modNotesTx">
        <pc:chgData name="Jolita Undžytė" userId="2c7b3bce-d503-4676-92df-79e030a56973" providerId="ADAL" clId="{6E09960B-BC87-4BB5-9F91-8C3A87A1CAA2}" dt="2026-06-18T06:02:08.852" v="200"/>
        <pc:sldMkLst>
          <pc:docMk/>
          <pc:sldMk cId="1052769691" sldId="268"/>
        </pc:sldMkLst>
        <pc:spChg chg="add mod">
          <ac:chgData name="Jolita Undžytė" userId="2c7b3bce-d503-4676-92df-79e030a56973" providerId="ADAL" clId="{6E09960B-BC87-4BB5-9F91-8C3A87A1CAA2}" dt="2026-06-18T06:01:58.819" v="199"/>
          <ac:spMkLst>
            <pc:docMk/>
            <pc:sldMk cId="1052769691" sldId="268"/>
            <ac:spMk id="3" creationId="{7BA7574B-40B9-964D-1740-8D787CF3C0DF}"/>
          </ac:spMkLst>
        </pc:spChg>
        <pc:spChg chg="add mod">
          <ac:chgData name="Jolita Undžytė" userId="2c7b3bce-d503-4676-92df-79e030a56973" providerId="ADAL" clId="{6E09960B-BC87-4BB5-9F91-8C3A87A1CAA2}" dt="2026-06-18T06:02:08.852" v="200"/>
          <ac:spMkLst>
            <pc:docMk/>
            <pc:sldMk cId="1052769691" sldId="268"/>
            <ac:spMk id="4" creationId="{07E4851A-C946-F2F4-D428-5B708FB1CE97}"/>
          </ac:spMkLst>
        </pc:spChg>
      </pc:sldChg>
      <pc:sldChg chg="modNotesTx">
        <pc:chgData name="Jolita Undžytė" userId="2c7b3bce-d503-4676-92df-79e030a56973" providerId="ADAL" clId="{6E09960B-BC87-4BB5-9F91-8C3A87A1CAA2}" dt="2026-06-18T05:41:18.997" v="134" actId="20577"/>
        <pc:sldMkLst>
          <pc:docMk/>
          <pc:sldMk cId="2268320447" sldId="269"/>
        </pc:sldMkLst>
      </pc:sldChg>
      <pc:sldChg chg="modNotesTx">
        <pc:chgData name="Jolita Undžytė" userId="2c7b3bce-d503-4676-92df-79e030a56973" providerId="ADAL" clId="{6E09960B-BC87-4BB5-9F91-8C3A87A1CAA2}" dt="2026-06-18T05:42:00.703" v="140" actId="20577"/>
        <pc:sldMkLst>
          <pc:docMk/>
          <pc:sldMk cId="184900491" sldId="270"/>
        </pc:sldMkLst>
      </pc:sldChg>
      <pc:sldChg chg="addSp modSp new del mod setBg">
        <pc:chgData name="Jolita Undžytė" userId="2c7b3bce-d503-4676-92df-79e030a56973" providerId="ADAL" clId="{6E09960B-BC87-4BB5-9F91-8C3A87A1CAA2}" dt="2026-06-18T06:01:58.018" v="198" actId="47"/>
        <pc:sldMkLst>
          <pc:docMk/>
          <pc:sldMk cId="1216541846" sldId="271"/>
        </pc:sldMkLst>
        <pc:spChg chg="add mod">
          <ac:chgData name="Jolita Undžytė" userId="2c7b3bce-d503-4676-92df-79e030a56973" providerId="ADAL" clId="{6E09960B-BC87-4BB5-9F91-8C3A87A1CAA2}" dt="2026-06-18T05:08:12.406" v="8" actId="26606"/>
          <ac:spMkLst>
            <pc:docMk/>
            <pc:sldMk cId="1216541846" sldId="271"/>
            <ac:spMk id="2" creationId="{88401739-20D1-5191-BBFF-E03109A6AFBA}"/>
          </ac:spMkLst>
        </pc:spChg>
        <pc:spChg chg="add">
          <ac:chgData name="Jolita Undžytė" userId="2c7b3bce-d503-4676-92df-79e030a56973" providerId="ADAL" clId="{6E09960B-BC87-4BB5-9F91-8C3A87A1CAA2}" dt="2026-06-18T05:08:12.406" v="8" actId="26606"/>
          <ac:spMkLst>
            <pc:docMk/>
            <pc:sldMk cId="1216541846" sldId="271"/>
            <ac:spMk id="7" creationId="{1EADCAF8-8823-4E89-8612-21029831A4B2}"/>
          </ac:spMkLst>
        </pc:spChg>
        <pc:spChg chg="add">
          <ac:chgData name="Jolita Undžytė" userId="2c7b3bce-d503-4676-92df-79e030a56973" providerId="ADAL" clId="{6E09960B-BC87-4BB5-9F91-8C3A87A1CAA2}" dt="2026-06-18T05:08:12.406" v="8" actId="26606"/>
          <ac:spMkLst>
            <pc:docMk/>
            <pc:sldMk cId="1216541846" sldId="271"/>
            <ac:spMk id="9" creationId="{28CA07B2-0819-4B62-9425-7A52BBDD7070}"/>
          </ac:spMkLst>
        </pc:spChg>
        <pc:grpChg chg="add">
          <ac:chgData name="Jolita Undžytė" userId="2c7b3bce-d503-4676-92df-79e030a56973" providerId="ADAL" clId="{6E09960B-BC87-4BB5-9F91-8C3A87A1CAA2}" dt="2026-06-18T05:08:12.406" v="8" actId="26606"/>
          <ac:grpSpMkLst>
            <pc:docMk/>
            <pc:sldMk cId="1216541846" sldId="271"/>
            <ac:grpSpMk id="11" creationId="{DA02BEE4-A5D4-40AF-882D-49D34B086FFF}"/>
          </ac:grpSpMkLst>
        </pc:grpChg>
      </pc:sldChg>
      <pc:sldChg chg="modSp new del mod">
        <pc:chgData name="Jolita Undžytė" userId="2c7b3bce-d503-4676-92df-79e030a56973" providerId="ADAL" clId="{6E09960B-BC87-4BB5-9F91-8C3A87A1CAA2}" dt="2026-06-18T05:18:51.221" v="128" actId="47"/>
        <pc:sldMkLst>
          <pc:docMk/>
          <pc:sldMk cId="2906463823" sldId="272"/>
        </pc:sldMkLst>
        <pc:spChg chg="mod">
          <ac:chgData name="Jolita Undžytė" userId="2c7b3bce-d503-4676-92df-79e030a56973" providerId="ADAL" clId="{6E09960B-BC87-4BB5-9F91-8C3A87A1CAA2}" dt="2026-06-18T05:17:03.385" v="49" actId="20577"/>
          <ac:spMkLst>
            <pc:docMk/>
            <pc:sldMk cId="2906463823" sldId="272"/>
            <ac:spMk id="2" creationId="{5E607901-DEC2-DF75-060F-A3DFAE2D1022}"/>
          </ac:spMkLst>
        </pc:spChg>
        <pc:spChg chg="mod">
          <ac:chgData name="Jolita Undžytė" userId="2c7b3bce-d503-4676-92df-79e030a56973" providerId="ADAL" clId="{6E09960B-BC87-4BB5-9F91-8C3A87A1CAA2}" dt="2026-06-18T05:17:19.537" v="50"/>
          <ac:spMkLst>
            <pc:docMk/>
            <pc:sldMk cId="2906463823" sldId="272"/>
            <ac:spMk id="3" creationId="{22BADB35-E175-4704-5BBE-7D9334CCBBF1}"/>
          </ac:spMkLst>
        </pc:spChg>
      </pc:sldChg>
      <pc:sldChg chg="addSp delSp modSp add mod">
        <pc:chgData name="Jolita Undžytė" userId="2c7b3bce-d503-4676-92df-79e030a56973" providerId="ADAL" clId="{6E09960B-BC87-4BB5-9F91-8C3A87A1CAA2}" dt="2026-06-18T06:03:24.960" v="209" actId="1076"/>
        <pc:sldMkLst>
          <pc:docMk/>
          <pc:sldMk cId="3158207439" sldId="273"/>
        </pc:sldMkLst>
        <pc:spChg chg="add mod">
          <ac:chgData name="Jolita Undžytė" userId="2c7b3bce-d503-4676-92df-79e030a56973" providerId="ADAL" clId="{6E09960B-BC87-4BB5-9F91-8C3A87A1CAA2}" dt="2026-06-18T05:18:02.423" v="58" actId="255"/>
          <ac:spMkLst>
            <pc:docMk/>
            <pc:sldMk cId="3158207439" sldId="273"/>
            <ac:spMk id="2" creationId="{E1443191-6ABD-CE71-DA10-7758F090C8E6}"/>
          </ac:spMkLst>
        </pc:spChg>
        <pc:spChg chg="del mod">
          <ac:chgData name="Jolita Undžytė" userId="2c7b3bce-d503-4676-92df-79e030a56973" providerId="ADAL" clId="{6E09960B-BC87-4BB5-9F91-8C3A87A1CAA2}" dt="2026-06-18T05:17:32.804" v="53"/>
          <ac:spMkLst>
            <pc:docMk/>
            <pc:sldMk cId="3158207439" sldId="273"/>
            <ac:spMk id="3" creationId="{9AEB8E61-1BC1-BCEA-B9A2-E1D578BD7E25}"/>
          </ac:spMkLst>
        </pc:spChg>
        <pc:spChg chg="mod">
          <ac:chgData name="Jolita Undžytė" userId="2c7b3bce-d503-4676-92df-79e030a56973" providerId="ADAL" clId="{6E09960B-BC87-4BB5-9F91-8C3A87A1CAA2}" dt="2026-06-18T06:03:24.960" v="209" actId="1076"/>
          <ac:spMkLst>
            <pc:docMk/>
            <pc:sldMk cId="3158207439" sldId="273"/>
            <ac:spMk id="5" creationId="{1B22C98D-B981-7093-ED6B-F6486F5E8926}"/>
          </ac:spMkLst>
        </pc:spChg>
        <pc:spChg chg="mod">
          <ac:chgData name="Jolita Undžytė" userId="2c7b3bce-d503-4676-92df-79e030a56973" providerId="ADAL" clId="{6E09960B-BC87-4BB5-9F91-8C3A87A1CAA2}" dt="2026-06-18T06:03:21.039" v="208" actId="1076"/>
          <ac:spMkLst>
            <pc:docMk/>
            <pc:sldMk cId="3158207439" sldId="273"/>
            <ac:spMk id="6" creationId="{560D3D45-279A-49B6-8DF0-73784A18A505}"/>
          </ac:spMkLst>
        </pc:spChg>
      </pc:sldChg>
      <pc:sldChg chg="modSp add mod">
        <pc:chgData name="Jolita Undžytė" userId="2c7b3bce-d503-4676-92df-79e030a56973" providerId="ADAL" clId="{6E09960B-BC87-4BB5-9F91-8C3A87A1CAA2}" dt="2026-06-18T06:02:28.393" v="203" actId="14100"/>
        <pc:sldMkLst>
          <pc:docMk/>
          <pc:sldMk cId="2015545081" sldId="274"/>
        </pc:sldMkLst>
        <pc:spChg chg="mod">
          <ac:chgData name="Jolita Undžytė" userId="2c7b3bce-d503-4676-92df-79e030a56973" providerId="ADAL" clId="{6E09960B-BC87-4BB5-9F91-8C3A87A1CAA2}" dt="2026-06-18T06:02:28.393" v="203" actId="14100"/>
          <ac:spMkLst>
            <pc:docMk/>
            <pc:sldMk cId="2015545081" sldId="274"/>
            <ac:spMk id="96" creationId="{4629A43D-4359-A357-743B-D8DBAB34049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B52C9-EBAA-41B4-9046-F9C47375ECE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47858B8A-3E77-4E05-A902-0A6944BD294C}">
      <dgm:prSet/>
      <dgm:spPr/>
      <dgm:t>
        <a:bodyPr/>
        <a:lstStyle/>
        <a:p>
          <a:r>
            <a:rPr lang="lt-LT" b="1"/>
            <a:t>Įve</a:t>
          </a:r>
          <a:r>
            <a:rPr lang="en-US" b="1"/>
            <a:t>damas</a:t>
          </a:r>
          <a:r>
            <a:rPr lang="lt-LT" b="1"/>
            <a:t> laikin</a:t>
          </a:r>
          <a:r>
            <a:rPr lang="en-US" b="1"/>
            <a:t>as</a:t>
          </a:r>
          <a:r>
            <a:rPr lang="lt-LT" b="1"/>
            <a:t> 3 eurų muito mokest</a:t>
          </a:r>
          <a:r>
            <a:rPr lang="en-US" b="1"/>
            <a:t>is prek</a:t>
          </a:r>
          <a:r>
            <a:rPr lang="lt-LT" b="1"/>
            <a:t>ėms:</a:t>
          </a:r>
          <a:endParaRPr lang="en-US"/>
        </a:p>
      </dgm:t>
    </dgm:pt>
    <dgm:pt modelId="{1CEE45D4-2783-463B-9FC4-4338AE05ABD6}" type="parTrans" cxnId="{94320C0D-B003-4396-B495-E52F1F43547C}">
      <dgm:prSet/>
      <dgm:spPr/>
      <dgm:t>
        <a:bodyPr/>
        <a:lstStyle/>
        <a:p>
          <a:endParaRPr lang="en-US"/>
        </a:p>
      </dgm:t>
    </dgm:pt>
    <dgm:pt modelId="{161FDF34-380D-4D3F-AA7D-D03B7EFE3C7F}" type="sibTrans" cxnId="{94320C0D-B003-4396-B495-E52F1F43547C}">
      <dgm:prSet/>
      <dgm:spPr/>
      <dgm:t>
        <a:bodyPr/>
        <a:lstStyle/>
        <a:p>
          <a:endParaRPr lang="en-US"/>
        </a:p>
      </dgm:t>
    </dgm:pt>
    <dgm:pt modelId="{DCA113D8-49E1-469C-8776-CE640D2D49F8}">
      <dgm:prSet/>
      <dgm:spPr/>
      <dgm:t>
        <a:bodyPr/>
        <a:lstStyle/>
        <a:p>
          <a:r>
            <a:rPr lang="lt-LT"/>
            <a:t>Šis mokestis taikomas nuo 2026 m. liepos 1 d. iki 2028 m. liepos 1 d.</a:t>
          </a:r>
          <a:endParaRPr lang="en-US"/>
        </a:p>
      </dgm:t>
    </dgm:pt>
    <dgm:pt modelId="{377E417F-C27D-471D-92C2-04F7B732D713}" type="parTrans" cxnId="{43DD30CA-3408-4E91-95AD-6D88C501EC13}">
      <dgm:prSet/>
      <dgm:spPr/>
      <dgm:t>
        <a:bodyPr/>
        <a:lstStyle/>
        <a:p>
          <a:endParaRPr lang="en-US"/>
        </a:p>
      </dgm:t>
    </dgm:pt>
    <dgm:pt modelId="{12C3A7ED-A9F4-41E9-BE21-AD586F3F3D6D}" type="sibTrans" cxnId="{43DD30CA-3408-4E91-95AD-6D88C501EC13}">
      <dgm:prSet/>
      <dgm:spPr/>
      <dgm:t>
        <a:bodyPr/>
        <a:lstStyle/>
        <a:p>
          <a:endParaRPr lang="en-US"/>
        </a:p>
      </dgm:t>
    </dgm:pt>
    <dgm:pt modelId="{8449501F-199E-4A77-A4B1-608FBA36CF77}" type="pres">
      <dgm:prSet presAssocID="{979B52C9-EBAA-41B4-9046-F9C47375ECE0}" presName="hierChild1" presStyleCnt="0">
        <dgm:presLayoutVars>
          <dgm:chPref val="1"/>
          <dgm:dir/>
          <dgm:animOne val="branch"/>
          <dgm:animLvl val="lvl"/>
          <dgm:resizeHandles/>
        </dgm:presLayoutVars>
      </dgm:prSet>
      <dgm:spPr/>
    </dgm:pt>
    <dgm:pt modelId="{9ED3F5D4-E8DD-43EB-A3F9-987839E28662}" type="pres">
      <dgm:prSet presAssocID="{47858B8A-3E77-4E05-A902-0A6944BD294C}" presName="hierRoot1" presStyleCnt="0"/>
      <dgm:spPr/>
    </dgm:pt>
    <dgm:pt modelId="{437E815D-1E23-4DFC-9011-B9E364976FEF}" type="pres">
      <dgm:prSet presAssocID="{47858B8A-3E77-4E05-A902-0A6944BD294C}" presName="composite" presStyleCnt="0"/>
      <dgm:spPr/>
    </dgm:pt>
    <dgm:pt modelId="{70CA4A90-342F-464A-9A3C-1B845799F561}" type="pres">
      <dgm:prSet presAssocID="{47858B8A-3E77-4E05-A902-0A6944BD294C}" presName="background" presStyleLbl="node0" presStyleIdx="0" presStyleCnt="2"/>
      <dgm:spPr/>
    </dgm:pt>
    <dgm:pt modelId="{9025B68A-26FD-4948-8696-4262689A0901}" type="pres">
      <dgm:prSet presAssocID="{47858B8A-3E77-4E05-A902-0A6944BD294C}" presName="text" presStyleLbl="fgAcc0" presStyleIdx="0" presStyleCnt="2">
        <dgm:presLayoutVars>
          <dgm:chPref val="3"/>
        </dgm:presLayoutVars>
      </dgm:prSet>
      <dgm:spPr/>
    </dgm:pt>
    <dgm:pt modelId="{0760AA70-15FD-4374-B230-548559CF208A}" type="pres">
      <dgm:prSet presAssocID="{47858B8A-3E77-4E05-A902-0A6944BD294C}" presName="hierChild2" presStyleCnt="0"/>
      <dgm:spPr/>
    </dgm:pt>
    <dgm:pt modelId="{9081885D-4E28-40DC-9A2B-49BA14A7DD33}" type="pres">
      <dgm:prSet presAssocID="{DCA113D8-49E1-469C-8776-CE640D2D49F8}" presName="hierRoot1" presStyleCnt="0"/>
      <dgm:spPr/>
    </dgm:pt>
    <dgm:pt modelId="{5EF43F56-938F-4282-96E4-AD9A220B73C0}" type="pres">
      <dgm:prSet presAssocID="{DCA113D8-49E1-469C-8776-CE640D2D49F8}" presName="composite" presStyleCnt="0"/>
      <dgm:spPr/>
    </dgm:pt>
    <dgm:pt modelId="{72A24B1C-CFC4-4D26-8BC2-9F61D19E5C42}" type="pres">
      <dgm:prSet presAssocID="{DCA113D8-49E1-469C-8776-CE640D2D49F8}" presName="background" presStyleLbl="node0" presStyleIdx="1" presStyleCnt="2"/>
      <dgm:spPr/>
    </dgm:pt>
    <dgm:pt modelId="{CF7AD101-6E04-492F-B21B-2E5AB2717C32}" type="pres">
      <dgm:prSet presAssocID="{DCA113D8-49E1-469C-8776-CE640D2D49F8}" presName="text" presStyleLbl="fgAcc0" presStyleIdx="1" presStyleCnt="2">
        <dgm:presLayoutVars>
          <dgm:chPref val="3"/>
        </dgm:presLayoutVars>
      </dgm:prSet>
      <dgm:spPr/>
    </dgm:pt>
    <dgm:pt modelId="{A8AD1651-FFCB-4E47-BA66-92883289D207}" type="pres">
      <dgm:prSet presAssocID="{DCA113D8-49E1-469C-8776-CE640D2D49F8}" presName="hierChild2" presStyleCnt="0"/>
      <dgm:spPr/>
    </dgm:pt>
  </dgm:ptLst>
  <dgm:cxnLst>
    <dgm:cxn modelId="{94320C0D-B003-4396-B495-E52F1F43547C}" srcId="{979B52C9-EBAA-41B4-9046-F9C47375ECE0}" destId="{47858B8A-3E77-4E05-A902-0A6944BD294C}" srcOrd="0" destOrd="0" parTransId="{1CEE45D4-2783-463B-9FC4-4338AE05ABD6}" sibTransId="{161FDF34-380D-4D3F-AA7D-D03B7EFE3C7F}"/>
    <dgm:cxn modelId="{9BFB4465-DF03-4378-A2D7-8B5D352FFC3B}" type="presOf" srcId="{DCA113D8-49E1-469C-8776-CE640D2D49F8}" destId="{CF7AD101-6E04-492F-B21B-2E5AB2717C32}" srcOrd="0" destOrd="0" presId="urn:microsoft.com/office/officeart/2005/8/layout/hierarchy1"/>
    <dgm:cxn modelId="{7ED68FC0-A189-4C65-A077-16DF280064B9}" type="presOf" srcId="{47858B8A-3E77-4E05-A902-0A6944BD294C}" destId="{9025B68A-26FD-4948-8696-4262689A0901}" srcOrd="0" destOrd="0" presId="urn:microsoft.com/office/officeart/2005/8/layout/hierarchy1"/>
    <dgm:cxn modelId="{43DD30CA-3408-4E91-95AD-6D88C501EC13}" srcId="{979B52C9-EBAA-41B4-9046-F9C47375ECE0}" destId="{DCA113D8-49E1-469C-8776-CE640D2D49F8}" srcOrd="1" destOrd="0" parTransId="{377E417F-C27D-471D-92C2-04F7B732D713}" sibTransId="{12C3A7ED-A9F4-41E9-BE21-AD586F3F3D6D}"/>
    <dgm:cxn modelId="{6B094DF5-F542-437E-9BCE-1C9890CBAA89}" type="presOf" srcId="{979B52C9-EBAA-41B4-9046-F9C47375ECE0}" destId="{8449501F-199E-4A77-A4B1-608FBA36CF77}" srcOrd="0" destOrd="0" presId="urn:microsoft.com/office/officeart/2005/8/layout/hierarchy1"/>
    <dgm:cxn modelId="{8A9C0FE5-859A-4116-9DBD-F361F2280DF5}" type="presParOf" srcId="{8449501F-199E-4A77-A4B1-608FBA36CF77}" destId="{9ED3F5D4-E8DD-43EB-A3F9-987839E28662}" srcOrd="0" destOrd="0" presId="urn:microsoft.com/office/officeart/2005/8/layout/hierarchy1"/>
    <dgm:cxn modelId="{17F984BF-1F6C-405B-864D-FC99A49D5851}" type="presParOf" srcId="{9ED3F5D4-E8DD-43EB-A3F9-987839E28662}" destId="{437E815D-1E23-4DFC-9011-B9E364976FEF}" srcOrd="0" destOrd="0" presId="urn:microsoft.com/office/officeart/2005/8/layout/hierarchy1"/>
    <dgm:cxn modelId="{404C50F1-DEA3-4B64-921D-D16396914185}" type="presParOf" srcId="{437E815D-1E23-4DFC-9011-B9E364976FEF}" destId="{70CA4A90-342F-464A-9A3C-1B845799F561}" srcOrd="0" destOrd="0" presId="urn:microsoft.com/office/officeart/2005/8/layout/hierarchy1"/>
    <dgm:cxn modelId="{CB9A8C42-515A-4875-A7DD-B17DC9FADE4E}" type="presParOf" srcId="{437E815D-1E23-4DFC-9011-B9E364976FEF}" destId="{9025B68A-26FD-4948-8696-4262689A0901}" srcOrd="1" destOrd="0" presId="urn:microsoft.com/office/officeart/2005/8/layout/hierarchy1"/>
    <dgm:cxn modelId="{56C51B3E-F9DD-4679-8D43-EB04B5316AC3}" type="presParOf" srcId="{9ED3F5D4-E8DD-43EB-A3F9-987839E28662}" destId="{0760AA70-15FD-4374-B230-548559CF208A}" srcOrd="1" destOrd="0" presId="urn:microsoft.com/office/officeart/2005/8/layout/hierarchy1"/>
    <dgm:cxn modelId="{5B4A4C41-1C4D-4872-B132-13A275FED5D1}" type="presParOf" srcId="{8449501F-199E-4A77-A4B1-608FBA36CF77}" destId="{9081885D-4E28-40DC-9A2B-49BA14A7DD33}" srcOrd="1" destOrd="0" presId="urn:microsoft.com/office/officeart/2005/8/layout/hierarchy1"/>
    <dgm:cxn modelId="{C6385BEE-5F0F-471E-8E94-C0001B425E10}" type="presParOf" srcId="{9081885D-4E28-40DC-9A2B-49BA14A7DD33}" destId="{5EF43F56-938F-4282-96E4-AD9A220B73C0}" srcOrd="0" destOrd="0" presId="urn:microsoft.com/office/officeart/2005/8/layout/hierarchy1"/>
    <dgm:cxn modelId="{B6AF9C32-5314-448B-821A-4D12F661D63D}" type="presParOf" srcId="{5EF43F56-938F-4282-96E4-AD9A220B73C0}" destId="{72A24B1C-CFC4-4D26-8BC2-9F61D19E5C42}" srcOrd="0" destOrd="0" presId="urn:microsoft.com/office/officeart/2005/8/layout/hierarchy1"/>
    <dgm:cxn modelId="{85927898-BB56-436A-972B-777C2A074EB4}" type="presParOf" srcId="{5EF43F56-938F-4282-96E4-AD9A220B73C0}" destId="{CF7AD101-6E04-492F-B21B-2E5AB2717C32}" srcOrd="1" destOrd="0" presId="urn:microsoft.com/office/officeart/2005/8/layout/hierarchy1"/>
    <dgm:cxn modelId="{0253DD35-7D42-4DE9-B9BD-74A32017ABCE}" type="presParOf" srcId="{9081885D-4E28-40DC-9A2B-49BA14A7DD33}" destId="{A8AD1651-FFCB-4E47-BA66-92883289D20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814DF-9831-4783-A8D4-8BD1942BFD91}"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77C1C27-7496-49E7-9D82-F05F97C263D3}">
      <dgm:prSet/>
      <dgm:spPr/>
      <dgm:t>
        <a:bodyPr/>
        <a:lstStyle/>
        <a:p>
          <a:r>
            <a:rPr lang="pt-BR" dirty="0"/>
            <a:t>H6  </a:t>
          </a:r>
          <a:endParaRPr lang="en-US" dirty="0"/>
        </a:p>
      </dgm:t>
    </dgm:pt>
    <dgm:pt modelId="{1162C48B-D409-4C69-86DC-64873F38DFDC}" type="parTrans" cxnId="{8F98750A-7E6B-4F0E-8738-F703982EAB32}">
      <dgm:prSet/>
      <dgm:spPr/>
      <dgm:t>
        <a:bodyPr/>
        <a:lstStyle/>
        <a:p>
          <a:endParaRPr lang="en-US"/>
        </a:p>
      </dgm:t>
    </dgm:pt>
    <dgm:pt modelId="{7E990AD3-12A2-4116-A322-78526C5D7506}" type="sibTrans" cxnId="{8F98750A-7E6B-4F0E-8738-F703982EAB32}">
      <dgm:prSet/>
      <dgm:spPr/>
      <dgm:t>
        <a:bodyPr/>
        <a:lstStyle/>
        <a:p>
          <a:endParaRPr lang="en-US"/>
        </a:p>
      </dgm:t>
    </dgm:pt>
    <dgm:pt modelId="{664A8AA8-3036-474D-9EC6-38799A76EE44}">
      <dgm:prSet/>
      <dgm:spPr/>
      <dgm:t>
        <a:bodyPr/>
        <a:lstStyle/>
        <a:p>
          <a:r>
            <a:rPr lang="pt-BR" dirty="0"/>
            <a:t>H7  </a:t>
          </a:r>
          <a:endParaRPr lang="en-US" dirty="0"/>
        </a:p>
      </dgm:t>
    </dgm:pt>
    <dgm:pt modelId="{B767839E-966E-480D-9A57-909DF5303D3B}" type="parTrans" cxnId="{B53DEF43-73D7-40AC-BB3D-EA1DCF9248D9}">
      <dgm:prSet/>
      <dgm:spPr/>
      <dgm:t>
        <a:bodyPr/>
        <a:lstStyle/>
        <a:p>
          <a:endParaRPr lang="en-US"/>
        </a:p>
      </dgm:t>
    </dgm:pt>
    <dgm:pt modelId="{C7DEBBF3-8BC3-4337-8BD1-8FF3D97F6956}" type="sibTrans" cxnId="{B53DEF43-73D7-40AC-BB3D-EA1DCF9248D9}">
      <dgm:prSet/>
      <dgm:spPr/>
      <dgm:t>
        <a:bodyPr/>
        <a:lstStyle/>
        <a:p>
          <a:endParaRPr lang="en-US"/>
        </a:p>
      </dgm:t>
    </dgm:pt>
    <dgm:pt modelId="{B5049679-78F1-4CD1-9E20-839E6427529F}">
      <dgm:prSet/>
      <dgm:spPr/>
      <dgm:t>
        <a:bodyPr/>
        <a:lstStyle/>
        <a:p>
          <a:r>
            <a:rPr lang="pt-BR" dirty="0"/>
            <a:t>H1</a:t>
          </a:r>
          <a:endParaRPr lang="en-US" dirty="0"/>
        </a:p>
      </dgm:t>
    </dgm:pt>
    <dgm:pt modelId="{023A6002-8518-436D-866A-182BE5A2DDAA}" type="parTrans" cxnId="{F0A21AFA-0806-4574-A8C0-BFDA5A9A8CEB}">
      <dgm:prSet/>
      <dgm:spPr/>
      <dgm:t>
        <a:bodyPr/>
        <a:lstStyle/>
        <a:p>
          <a:endParaRPr lang="en-US"/>
        </a:p>
      </dgm:t>
    </dgm:pt>
    <dgm:pt modelId="{8E939D38-261C-41CE-9DF9-3955D213AE92}" type="sibTrans" cxnId="{F0A21AFA-0806-4574-A8C0-BFDA5A9A8CEB}">
      <dgm:prSet/>
      <dgm:spPr/>
      <dgm:t>
        <a:bodyPr/>
        <a:lstStyle/>
        <a:p>
          <a:endParaRPr lang="en-US"/>
        </a:p>
      </dgm:t>
    </dgm:pt>
    <dgm:pt modelId="{AC474E60-C31A-49F8-9150-54BF63D9042D}" type="pres">
      <dgm:prSet presAssocID="{8CA814DF-9831-4783-A8D4-8BD1942BFD91}" presName="linear" presStyleCnt="0">
        <dgm:presLayoutVars>
          <dgm:animLvl val="lvl"/>
          <dgm:resizeHandles val="exact"/>
        </dgm:presLayoutVars>
      </dgm:prSet>
      <dgm:spPr/>
    </dgm:pt>
    <dgm:pt modelId="{F1AD5B25-B599-4117-AD4E-A424B8978667}" type="pres">
      <dgm:prSet presAssocID="{E77C1C27-7496-49E7-9D82-F05F97C263D3}" presName="parentText" presStyleLbl="node1" presStyleIdx="0" presStyleCnt="3">
        <dgm:presLayoutVars>
          <dgm:chMax val="0"/>
          <dgm:bulletEnabled val="1"/>
        </dgm:presLayoutVars>
      </dgm:prSet>
      <dgm:spPr/>
    </dgm:pt>
    <dgm:pt modelId="{D6759ECF-1864-4C4E-BC48-4A213F3BFD47}" type="pres">
      <dgm:prSet presAssocID="{7E990AD3-12A2-4116-A322-78526C5D7506}" presName="spacer" presStyleCnt="0"/>
      <dgm:spPr/>
    </dgm:pt>
    <dgm:pt modelId="{E33DCC7C-E111-4CF8-893A-2C6F89FC5467}" type="pres">
      <dgm:prSet presAssocID="{664A8AA8-3036-474D-9EC6-38799A76EE44}" presName="parentText" presStyleLbl="node1" presStyleIdx="1" presStyleCnt="3">
        <dgm:presLayoutVars>
          <dgm:chMax val="0"/>
          <dgm:bulletEnabled val="1"/>
        </dgm:presLayoutVars>
      </dgm:prSet>
      <dgm:spPr/>
    </dgm:pt>
    <dgm:pt modelId="{752632B7-15B2-4098-88A9-7E56481745F2}" type="pres">
      <dgm:prSet presAssocID="{C7DEBBF3-8BC3-4337-8BD1-8FF3D97F6956}" presName="spacer" presStyleCnt="0"/>
      <dgm:spPr/>
    </dgm:pt>
    <dgm:pt modelId="{3C4A6548-EC28-4F60-8508-3699ABFA0914}" type="pres">
      <dgm:prSet presAssocID="{B5049679-78F1-4CD1-9E20-839E6427529F}" presName="parentText" presStyleLbl="node1" presStyleIdx="2" presStyleCnt="3">
        <dgm:presLayoutVars>
          <dgm:chMax val="0"/>
          <dgm:bulletEnabled val="1"/>
        </dgm:presLayoutVars>
      </dgm:prSet>
      <dgm:spPr/>
    </dgm:pt>
  </dgm:ptLst>
  <dgm:cxnLst>
    <dgm:cxn modelId="{8F98750A-7E6B-4F0E-8738-F703982EAB32}" srcId="{8CA814DF-9831-4783-A8D4-8BD1942BFD91}" destId="{E77C1C27-7496-49E7-9D82-F05F97C263D3}" srcOrd="0" destOrd="0" parTransId="{1162C48B-D409-4C69-86DC-64873F38DFDC}" sibTransId="{7E990AD3-12A2-4116-A322-78526C5D7506}"/>
    <dgm:cxn modelId="{DB80E015-EB5F-4BD7-A138-644C149EC4D4}" type="presOf" srcId="{E77C1C27-7496-49E7-9D82-F05F97C263D3}" destId="{F1AD5B25-B599-4117-AD4E-A424B8978667}" srcOrd="0" destOrd="0" presId="urn:microsoft.com/office/officeart/2005/8/layout/vList2"/>
    <dgm:cxn modelId="{9290F615-7C90-4CF9-AADD-D7F71E022924}" type="presOf" srcId="{664A8AA8-3036-474D-9EC6-38799A76EE44}" destId="{E33DCC7C-E111-4CF8-893A-2C6F89FC5467}" srcOrd="0" destOrd="0" presId="urn:microsoft.com/office/officeart/2005/8/layout/vList2"/>
    <dgm:cxn modelId="{B53DEF43-73D7-40AC-BB3D-EA1DCF9248D9}" srcId="{8CA814DF-9831-4783-A8D4-8BD1942BFD91}" destId="{664A8AA8-3036-474D-9EC6-38799A76EE44}" srcOrd="1" destOrd="0" parTransId="{B767839E-966E-480D-9A57-909DF5303D3B}" sibTransId="{C7DEBBF3-8BC3-4337-8BD1-8FF3D97F6956}"/>
    <dgm:cxn modelId="{E4DF704B-5A6D-471A-90C5-759FD207DD11}" type="presOf" srcId="{B5049679-78F1-4CD1-9E20-839E6427529F}" destId="{3C4A6548-EC28-4F60-8508-3699ABFA0914}" srcOrd="0" destOrd="0" presId="urn:microsoft.com/office/officeart/2005/8/layout/vList2"/>
    <dgm:cxn modelId="{C657CBB7-F8A2-477B-9925-7353EFB6620E}" type="presOf" srcId="{8CA814DF-9831-4783-A8D4-8BD1942BFD91}" destId="{AC474E60-C31A-49F8-9150-54BF63D9042D}" srcOrd="0" destOrd="0" presId="urn:microsoft.com/office/officeart/2005/8/layout/vList2"/>
    <dgm:cxn modelId="{F0A21AFA-0806-4574-A8C0-BFDA5A9A8CEB}" srcId="{8CA814DF-9831-4783-A8D4-8BD1942BFD91}" destId="{B5049679-78F1-4CD1-9E20-839E6427529F}" srcOrd="2" destOrd="0" parTransId="{023A6002-8518-436D-866A-182BE5A2DDAA}" sibTransId="{8E939D38-261C-41CE-9DF9-3955D213AE92}"/>
    <dgm:cxn modelId="{14DC83F3-4DAD-487D-9503-1FA6EFC7F510}" type="presParOf" srcId="{AC474E60-C31A-49F8-9150-54BF63D9042D}" destId="{F1AD5B25-B599-4117-AD4E-A424B8978667}" srcOrd="0" destOrd="0" presId="urn:microsoft.com/office/officeart/2005/8/layout/vList2"/>
    <dgm:cxn modelId="{7D33F077-92AA-41A8-A0DE-04B5A619446B}" type="presParOf" srcId="{AC474E60-C31A-49F8-9150-54BF63D9042D}" destId="{D6759ECF-1864-4C4E-BC48-4A213F3BFD47}" srcOrd="1" destOrd="0" presId="urn:microsoft.com/office/officeart/2005/8/layout/vList2"/>
    <dgm:cxn modelId="{BF45AB60-5D47-4B04-9EBB-C4F898EF347C}" type="presParOf" srcId="{AC474E60-C31A-49F8-9150-54BF63D9042D}" destId="{E33DCC7C-E111-4CF8-893A-2C6F89FC5467}" srcOrd="2" destOrd="0" presId="urn:microsoft.com/office/officeart/2005/8/layout/vList2"/>
    <dgm:cxn modelId="{FA0C453A-E23B-4940-9151-1E7C496B2A05}" type="presParOf" srcId="{AC474E60-C31A-49F8-9150-54BF63D9042D}" destId="{752632B7-15B2-4098-88A9-7E56481745F2}" srcOrd="3" destOrd="0" presId="urn:microsoft.com/office/officeart/2005/8/layout/vList2"/>
    <dgm:cxn modelId="{0E324048-F647-4754-A28C-C04120107EED}" type="presParOf" srcId="{AC474E60-C31A-49F8-9150-54BF63D9042D}" destId="{3C4A6548-EC28-4F60-8508-3699ABFA091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FB622C-659E-4112-B8A2-38AE2168EC9A}" type="doc">
      <dgm:prSet loTypeId="urn:microsoft.com/office/officeart/2005/8/layout/hierarchy1" loCatId="hierarchy" qsTypeId="urn:microsoft.com/office/officeart/2005/8/quickstyle/simple1" qsCatId="simple" csTypeId="urn:microsoft.com/office/officeart/2005/8/colors/colorful1" csCatId="colorful"/>
      <dgm:spPr/>
      <dgm:t>
        <a:bodyPr/>
        <a:lstStyle/>
        <a:p>
          <a:endParaRPr lang="en-US"/>
        </a:p>
      </dgm:t>
    </dgm:pt>
    <dgm:pt modelId="{47589FEF-D318-46DE-9514-20D00AA9C2F8}">
      <dgm:prSet/>
      <dgm:spPr/>
      <dgm:t>
        <a:bodyPr/>
        <a:lstStyle/>
        <a:p>
          <a:r>
            <a:rPr lang="lt-LT"/>
            <a:t>Vien</a:t>
          </a:r>
          <a:r>
            <a:rPr lang="en-US"/>
            <a:t>a prek</a:t>
          </a:r>
          <a:r>
            <a:rPr lang="lt-LT"/>
            <a:t>ė </a:t>
          </a:r>
          <a:endParaRPr lang="en-US"/>
        </a:p>
      </dgm:t>
    </dgm:pt>
    <dgm:pt modelId="{2CC32CD4-A7F3-4E75-9E19-CF35376D8D29}" type="parTrans" cxnId="{A898F682-A1F2-4B29-B009-971596980DAA}">
      <dgm:prSet/>
      <dgm:spPr/>
      <dgm:t>
        <a:bodyPr/>
        <a:lstStyle/>
        <a:p>
          <a:endParaRPr lang="en-US"/>
        </a:p>
      </dgm:t>
    </dgm:pt>
    <dgm:pt modelId="{61D9933E-1A08-4C68-AB6C-3F6E4030D642}" type="sibTrans" cxnId="{A898F682-A1F2-4B29-B009-971596980DAA}">
      <dgm:prSet/>
      <dgm:spPr/>
      <dgm:t>
        <a:bodyPr/>
        <a:lstStyle/>
        <a:p>
          <a:endParaRPr lang="en-US"/>
        </a:p>
      </dgm:t>
    </dgm:pt>
    <dgm:pt modelId="{2983D25A-78EB-41B2-BC14-51C7EFFBD3D7}">
      <dgm:prSet/>
      <dgm:spPr/>
      <dgm:t>
        <a:bodyPr/>
        <a:lstStyle/>
        <a:p>
          <a:r>
            <a:rPr lang="lt-LT"/>
            <a:t>ar kelios prekės siuntoje, turinčios tą pačią tarifinę klasifikaciją, aprašymą ir, jei taikoma pagal deklaracijos duomenų reikalavimus, kilmę.</a:t>
          </a:r>
          <a:endParaRPr lang="en-US"/>
        </a:p>
      </dgm:t>
    </dgm:pt>
    <dgm:pt modelId="{F22C13E3-74D0-4E01-9C85-81B27E031582}" type="parTrans" cxnId="{0267AF8E-C039-4748-8465-B2CDC7290A55}">
      <dgm:prSet/>
      <dgm:spPr/>
      <dgm:t>
        <a:bodyPr/>
        <a:lstStyle/>
        <a:p>
          <a:endParaRPr lang="en-US"/>
        </a:p>
      </dgm:t>
    </dgm:pt>
    <dgm:pt modelId="{BC7E180C-A913-4F4B-BA4D-C3AE547BD6A4}" type="sibTrans" cxnId="{0267AF8E-C039-4748-8465-B2CDC7290A55}">
      <dgm:prSet/>
      <dgm:spPr/>
      <dgm:t>
        <a:bodyPr/>
        <a:lstStyle/>
        <a:p>
          <a:endParaRPr lang="en-US"/>
        </a:p>
      </dgm:t>
    </dgm:pt>
    <dgm:pt modelId="{9910E190-9F13-4264-9BB0-DD60C2944888}" type="pres">
      <dgm:prSet presAssocID="{5DFB622C-659E-4112-B8A2-38AE2168EC9A}" presName="hierChild1" presStyleCnt="0">
        <dgm:presLayoutVars>
          <dgm:chPref val="1"/>
          <dgm:dir/>
          <dgm:animOne val="branch"/>
          <dgm:animLvl val="lvl"/>
          <dgm:resizeHandles/>
        </dgm:presLayoutVars>
      </dgm:prSet>
      <dgm:spPr/>
    </dgm:pt>
    <dgm:pt modelId="{AB9349AD-72EB-4975-9EF3-AE625B6328D1}" type="pres">
      <dgm:prSet presAssocID="{47589FEF-D318-46DE-9514-20D00AA9C2F8}" presName="hierRoot1" presStyleCnt="0"/>
      <dgm:spPr/>
    </dgm:pt>
    <dgm:pt modelId="{5060C52C-495F-462D-849C-3388DE5B5886}" type="pres">
      <dgm:prSet presAssocID="{47589FEF-D318-46DE-9514-20D00AA9C2F8}" presName="composite" presStyleCnt="0"/>
      <dgm:spPr/>
    </dgm:pt>
    <dgm:pt modelId="{8FF66C06-1DEA-4F77-8DE8-17EB9C0D5580}" type="pres">
      <dgm:prSet presAssocID="{47589FEF-D318-46DE-9514-20D00AA9C2F8}" presName="background" presStyleLbl="node0" presStyleIdx="0" presStyleCnt="2"/>
      <dgm:spPr/>
    </dgm:pt>
    <dgm:pt modelId="{6E6928B8-1E40-4797-967D-07D3C1B1E1DA}" type="pres">
      <dgm:prSet presAssocID="{47589FEF-D318-46DE-9514-20D00AA9C2F8}" presName="text" presStyleLbl="fgAcc0" presStyleIdx="0" presStyleCnt="2">
        <dgm:presLayoutVars>
          <dgm:chPref val="3"/>
        </dgm:presLayoutVars>
      </dgm:prSet>
      <dgm:spPr/>
    </dgm:pt>
    <dgm:pt modelId="{FC2FF948-788E-4625-9C4E-EFAAD894A95B}" type="pres">
      <dgm:prSet presAssocID="{47589FEF-D318-46DE-9514-20D00AA9C2F8}" presName="hierChild2" presStyleCnt="0"/>
      <dgm:spPr/>
    </dgm:pt>
    <dgm:pt modelId="{7ADB8BEB-52A4-4BC0-B4E8-B22D021907A6}" type="pres">
      <dgm:prSet presAssocID="{2983D25A-78EB-41B2-BC14-51C7EFFBD3D7}" presName="hierRoot1" presStyleCnt="0"/>
      <dgm:spPr/>
    </dgm:pt>
    <dgm:pt modelId="{13E4F328-9F46-4FC5-83A2-15717FBA2F05}" type="pres">
      <dgm:prSet presAssocID="{2983D25A-78EB-41B2-BC14-51C7EFFBD3D7}" presName="composite" presStyleCnt="0"/>
      <dgm:spPr/>
    </dgm:pt>
    <dgm:pt modelId="{0D52E726-2DE0-456D-AD49-424E0A59575C}" type="pres">
      <dgm:prSet presAssocID="{2983D25A-78EB-41B2-BC14-51C7EFFBD3D7}" presName="background" presStyleLbl="node0" presStyleIdx="1" presStyleCnt="2"/>
      <dgm:spPr/>
    </dgm:pt>
    <dgm:pt modelId="{7A77950A-2C34-42B1-A270-B42E2EC9DB88}" type="pres">
      <dgm:prSet presAssocID="{2983D25A-78EB-41B2-BC14-51C7EFFBD3D7}" presName="text" presStyleLbl="fgAcc0" presStyleIdx="1" presStyleCnt="2">
        <dgm:presLayoutVars>
          <dgm:chPref val="3"/>
        </dgm:presLayoutVars>
      </dgm:prSet>
      <dgm:spPr/>
    </dgm:pt>
    <dgm:pt modelId="{999A041B-8DC5-4E0A-A35A-A961AC269EA9}" type="pres">
      <dgm:prSet presAssocID="{2983D25A-78EB-41B2-BC14-51C7EFFBD3D7}" presName="hierChild2" presStyleCnt="0"/>
      <dgm:spPr/>
    </dgm:pt>
  </dgm:ptLst>
  <dgm:cxnLst>
    <dgm:cxn modelId="{03B76A2F-2FC6-4AD9-B59E-4DAD6D486096}" type="presOf" srcId="{2983D25A-78EB-41B2-BC14-51C7EFFBD3D7}" destId="{7A77950A-2C34-42B1-A270-B42E2EC9DB88}" srcOrd="0" destOrd="0" presId="urn:microsoft.com/office/officeart/2005/8/layout/hierarchy1"/>
    <dgm:cxn modelId="{91DC236E-737E-42B2-BA5C-720B70FE564C}" type="presOf" srcId="{47589FEF-D318-46DE-9514-20D00AA9C2F8}" destId="{6E6928B8-1E40-4797-967D-07D3C1B1E1DA}" srcOrd="0" destOrd="0" presId="urn:microsoft.com/office/officeart/2005/8/layout/hierarchy1"/>
    <dgm:cxn modelId="{A898F682-A1F2-4B29-B009-971596980DAA}" srcId="{5DFB622C-659E-4112-B8A2-38AE2168EC9A}" destId="{47589FEF-D318-46DE-9514-20D00AA9C2F8}" srcOrd="0" destOrd="0" parTransId="{2CC32CD4-A7F3-4E75-9E19-CF35376D8D29}" sibTransId="{61D9933E-1A08-4C68-AB6C-3F6E4030D642}"/>
    <dgm:cxn modelId="{0267AF8E-C039-4748-8465-B2CDC7290A55}" srcId="{5DFB622C-659E-4112-B8A2-38AE2168EC9A}" destId="{2983D25A-78EB-41B2-BC14-51C7EFFBD3D7}" srcOrd="1" destOrd="0" parTransId="{F22C13E3-74D0-4E01-9C85-81B27E031582}" sibTransId="{BC7E180C-A913-4F4B-BA4D-C3AE547BD6A4}"/>
    <dgm:cxn modelId="{019D88FF-2CC2-46E5-A727-6B8AAAA96301}" type="presOf" srcId="{5DFB622C-659E-4112-B8A2-38AE2168EC9A}" destId="{9910E190-9F13-4264-9BB0-DD60C2944888}" srcOrd="0" destOrd="0" presId="urn:microsoft.com/office/officeart/2005/8/layout/hierarchy1"/>
    <dgm:cxn modelId="{3C8571A7-AA46-4ABF-B413-18FF57CC177C}" type="presParOf" srcId="{9910E190-9F13-4264-9BB0-DD60C2944888}" destId="{AB9349AD-72EB-4975-9EF3-AE625B6328D1}" srcOrd="0" destOrd="0" presId="urn:microsoft.com/office/officeart/2005/8/layout/hierarchy1"/>
    <dgm:cxn modelId="{467B16A1-2DDE-4AFC-99B1-2749B3A6B3A1}" type="presParOf" srcId="{AB9349AD-72EB-4975-9EF3-AE625B6328D1}" destId="{5060C52C-495F-462D-849C-3388DE5B5886}" srcOrd="0" destOrd="0" presId="urn:microsoft.com/office/officeart/2005/8/layout/hierarchy1"/>
    <dgm:cxn modelId="{5605CC7E-6CC5-41B4-9F5C-D0A6F4D464BA}" type="presParOf" srcId="{5060C52C-495F-462D-849C-3388DE5B5886}" destId="{8FF66C06-1DEA-4F77-8DE8-17EB9C0D5580}" srcOrd="0" destOrd="0" presId="urn:microsoft.com/office/officeart/2005/8/layout/hierarchy1"/>
    <dgm:cxn modelId="{56817C3B-4D9B-48E6-92C6-1E7E4585D8EB}" type="presParOf" srcId="{5060C52C-495F-462D-849C-3388DE5B5886}" destId="{6E6928B8-1E40-4797-967D-07D3C1B1E1DA}" srcOrd="1" destOrd="0" presId="urn:microsoft.com/office/officeart/2005/8/layout/hierarchy1"/>
    <dgm:cxn modelId="{41A99F69-5174-40C5-A0A0-9138B4AF0F12}" type="presParOf" srcId="{AB9349AD-72EB-4975-9EF3-AE625B6328D1}" destId="{FC2FF948-788E-4625-9C4E-EFAAD894A95B}" srcOrd="1" destOrd="0" presId="urn:microsoft.com/office/officeart/2005/8/layout/hierarchy1"/>
    <dgm:cxn modelId="{5787ABD0-6C7D-4335-8060-203B4C09F4BD}" type="presParOf" srcId="{9910E190-9F13-4264-9BB0-DD60C2944888}" destId="{7ADB8BEB-52A4-4BC0-B4E8-B22D021907A6}" srcOrd="1" destOrd="0" presId="urn:microsoft.com/office/officeart/2005/8/layout/hierarchy1"/>
    <dgm:cxn modelId="{7A1C0E1D-B3E3-4229-B1FE-13A02DCF815C}" type="presParOf" srcId="{7ADB8BEB-52A4-4BC0-B4E8-B22D021907A6}" destId="{13E4F328-9F46-4FC5-83A2-15717FBA2F05}" srcOrd="0" destOrd="0" presId="urn:microsoft.com/office/officeart/2005/8/layout/hierarchy1"/>
    <dgm:cxn modelId="{4DD3C318-FBC8-45A5-B3C5-BDB6C3982C76}" type="presParOf" srcId="{13E4F328-9F46-4FC5-83A2-15717FBA2F05}" destId="{0D52E726-2DE0-456D-AD49-424E0A59575C}" srcOrd="0" destOrd="0" presId="urn:microsoft.com/office/officeart/2005/8/layout/hierarchy1"/>
    <dgm:cxn modelId="{ED3CE58E-DFD4-43E8-B533-091E6935D169}" type="presParOf" srcId="{13E4F328-9F46-4FC5-83A2-15717FBA2F05}" destId="{7A77950A-2C34-42B1-A270-B42E2EC9DB88}" srcOrd="1" destOrd="0" presId="urn:microsoft.com/office/officeart/2005/8/layout/hierarchy1"/>
    <dgm:cxn modelId="{12AF6AEB-7CDC-4FAD-A861-B12C51EF9A06}" type="presParOf" srcId="{7ADB8BEB-52A4-4BC0-B4E8-B22D021907A6}" destId="{999A041B-8DC5-4E0A-A35A-A961AC269EA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C2CB2E-7AC4-404E-9ED4-81B6471ED6F8}"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30F79B4-22D0-4D73-AB8D-91BA86A8214F}">
      <dgm:prSet/>
      <dgm:spPr/>
      <dgm:t>
        <a:bodyPr/>
        <a:lstStyle/>
        <a:p>
          <a:r>
            <a:rPr lang="lt-LT"/>
            <a:t>IOSS schema, kompetentinga muitinės įstaiga - kurioje valstybėje narėje.</a:t>
          </a:r>
          <a:endParaRPr lang="en-US"/>
        </a:p>
      </dgm:t>
    </dgm:pt>
    <dgm:pt modelId="{DFA526FA-5225-4602-B5E2-14E28412B56E}" type="parTrans" cxnId="{EA211FF6-D3B1-4C29-999A-3B9DE945A68E}">
      <dgm:prSet/>
      <dgm:spPr/>
      <dgm:t>
        <a:bodyPr/>
        <a:lstStyle/>
        <a:p>
          <a:endParaRPr lang="en-US"/>
        </a:p>
      </dgm:t>
    </dgm:pt>
    <dgm:pt modelId="{A5DF5A79-BE8B-4F97-B590-EBDB9FF88934}" type="sibTrans" cxnId="{EA211FF6-D3B1-4C29-999A-3B9DE945A68E}">
      <dgm:prSet/>
      <dgm:spPr/>
      <dgm:t>
        <a:bodyPr/>
        <a:lstStyle/>
        <a:p>
          <a:endParaRPr lang="en-US"/>
        </a:p>
      </dgm:t>
    </dgm:pt>
    <dgm:pt modelId="{2B1A2DBE-C957-40E1-BD34-F1F85E2742C3}">
      <dgm:prSet/>
      <dgm:spPr/>
      <dgm:t>
        <a:bodyPr/>
        <a:lstStyle/>
        <a:p>
          <a:r>
            <a:rPr lang="lt-LT"/>
            <a:t>Ne IOSS schema  -  IOSS schema nenaudojama, kompetentinga muitinės įstaiga – turi būti valstybėje narėje, kuri yra galutinė prekių paskirties vieta, t. y. kur baigiasi prekių gabenimas ar siuntimas.</a:t>
          </a:r>
          <a:endParaRPr lang="en-US"/>
        </a:p>
      </dgm:t>
    </dgm:pt>
    <dgm:pt modelId="{C3C60532-F7EC-411D-A732-2646EC0D30BA}" type="parTrans" cxnId="{28BCC8DB-C88E-494E-A039-B3852EA0475B}">
      <dgm:prSet/>
      <dgm:spPr/>
      <dgm:t>
        <a:bodyPr/>
        <a:lstStyle/>
        <a:p>
          <a:endParaRPr lang="en-US"/>
        </a:p>
      </dgm:t>
    </dgm:pt>
    <dgm:pt modelId="{1215AD25-87C0-4DB9-827D-7C1788E1D006}" type="sibTrans" cxnId="{28BCC8DB-C88E-494E-A039-B3852EA0475B}">
      <dgm:prSet/>
      <dgm:spPr/>
      <dgm:t>
        <a:bodyPr/>
        <a:lstStyle/>
        <a:p>
          <a:endParaRPr lang="en-US"/>
        </a:p>
      </dgm:t>
    </dgm:pt>
    <dgm:pt modelId="{28DD68E1-CE57-4D43-BCFD-5A19C63B795A}" type="pres">
      <dgm:prSet presAssocID="{BAC2CB2E-7AC4-404E-9ED4-81B6471ED6F8}" presName="hierChild1" presStyleCnt="0">
        <dgm:presLayoutVars>
          <dgm:chPref val="1"/>
          <dgm:dir/>
          <dgm:animOne val="branch"/>
          <dgm:animLvl val="lvl"/>
          <dgm:resizeHandles/>
        </dgm:presLayoutVars>
      </dgm:prSet>
      <dgm:spPr/>
    </dgm:pt>
    <dgm:pt modelId="{5230F220-0D54-4F7D-A94B-ECCA3E2663F6}" type="pres">
      <dgm:prSet presAssocID="{730F79B4-22D0-4D73-AB8D-91BA86A8214F}" presName="hierRoot1" presStyleCnt="0"/>
      <dgm:spPr/>
    </dgm:pt>
    <dgm:pt modelId="{63B2379F-3654-458D-9FBD-AB7C66967272}" type="pres">
      <dgm:prSet presAssocID="{730F79B4-22D0-4D73-AB8D-91BA86A8214F}" presName="composite" presStyleCnt="0"/>
      <dgm:spPr/>
    </dgm:pt>
    <dgm:pt modelId="{57528C4D-A716-4FCA-ADD3-297F5B89EEAC}" type="pres">
      <dgm:prSet presAssocID="{730F79B4-22D0-4D73-AB8D-91BA86A8214F}" presName="background" presStyleLbl="node0" presStyleIdx="0" presStyleCnt="2"/>
      <dgm:spPr/>
    </dgm:pt>
    <dgm:pt modelId="{38C2872B-E6CE-4D1D-89FC-610866EBF9BC}" type="pres">
      <dgm:prSet presAssocID="{730F79B4-22D0-4D73-AB8D-91BA86A8214F}" presName="text" presStyleLbl="fgAcc0" presStyleIdx="0" presStyleCnt="2">
        <dgm:presLayoutVars>
          <dgm:chPref val="3"/>
        </dgm:presLayoutVars>
      </dgm:prSet>
      <dgm:spPr/>
    </dgm:pt>
    <dgm:pt modelId="{038710FD-E92E-4A73-81A9-A72E21F04606}" type="pres">
      <dgm:prSet presAssocID="{730F79B4-22D0-4D73-AB8D-91BA86A8214F}" presName="hierChild2" presStyleCnt="0"/>
      <dgm:spPr/>
    </dgm:pt>
    <dgm:pt modelId="{E9CD3BDB-0C5D-42D9-9746-AF467FD2258D}" type="pres">
      <dgm:prSet presAssocID="{2B1A2DBE-C957-40E1-BD34-F1F85E2742C3}" presName="hierRoot1" presStyleCnt="0"/>
      <dgm:spPr/>
    </dgm:pt>
    <dgm:pt modelId="{B0B5B7AE-C93F-4893-AA49-3842BFCEDC0D}" type="pres">
      <dgm:prSet presAssocID="{2B1A2DBE-C957-40E1-BD34-F1F85E2742C3}" presName="composite" presStyleCnt="0"/>
      <dgm:spPr/>
    </dgm:pt>
    <dgm:pt modelId="{A2D5F715-5AED-4697-B9B9-32F2E8BE9200}" type="pres">
      <dgm:prSet presAssocID="{2B1A2DBE-C957-40E1-BD34-F1F85E2742C3}" presName="background" presStyleLbl="node0" presStyleIdx="1" presStyleCnt="2"/>
      <dgm:spPr/>
    </dgm:pt>
    <dgm:pt modelId="{CC585391-F3E5-40E9-9FEB-8C74D568DE6C}" type="pres">
      <dgm:prSet presAssocID="{2B1A2DBE-C957-40E1-BD34-F1F85E2742C3}" presName="text" presStyleLbl="fgAcc0" presStyleIdx="1" presStyleCnt="2">
        <dgm:presLayoutVars>
          <dgm:chPref val="3"/>
        </dgm:presLayoutVars>
      </dgm:prSet>
      <dgm:spPr/>
    </dgm:pt>
    <dgm:pt modelId="{A6CF07DA-BD30-4F6E-9770-A505FA92DEAB}" type="pres">
      <dgm:prSet presAssocID="{2B1A2DBE-C957-40E1-BD34-F1F85E2742C3}" presName="hierChild2" presStyleCnt="0"/>
      <dgm:spPr/>
    </dgm:pt>
  </dgm:ptLst>
  <dgm:cxnLst>
    <dgm:cxn modelId="{A0C6B53E-C032-4A53-B37E-5A189698C1A7}" type="presOf" srcId="{2B1A2DBE-C957-40E1-BD34-F1F85E2742C3}" destId="{CC585391-F3E5-40E9-9FEB-8C74D568DE6C}" srcOrd="0" destOrd="0" presId="urn:microsoft.com/office/officeart/2005/8/layout/hierarchy1"/>
    <dgm:cxn modelId="{B3954450-BC59-4D06-99DD-AB820446F5AB}" type="presOf" srcId="{BAC2CB2E-7AC4-404E-9ED4-81B6471ED6F8}" destId="{28DD68E1-CE57-4D43-BCFD-5A19C63B795A}" srcOrd="0" destOrd="0" presId="urn:microsoft.com/office/officeart/2005/8/layout/hierarchy1"/>
    <dgm:cxn modelId="{28BCC8DB-C88E-494E-A039-B3852EA0475B}" srcId="{BAC2CB2E-7AC4-404E-9ED4-81B6471ED6F8}" destId="{2B1A2DBE-C957-40E1-BD34-F1F85E2742C3}" srcOrd="1" destOrd="0" parTransId="{C3C60532-F7EC-411D-A732-2646EC0D30BA}" sibTransId="{1215AD25-87C0-4DB9-827D-7C1788E1D006}"/>
    <dgm:cxn modelId="{EA211FF6-D3B1-4C29-999A-3B9DE945A68E}" srcId="{BAC2CB2E-7AC4-404E-9ED4-81B6471ED6F8}" destId="{730F79B4-22D0-4D73-AB8D-91BA86A8214F}" srcOrd="0" destOrd="0" parTransId="{DFA526FA-5225-4602-B5E2-14E28412B56E}" sibTransId="{A5DF5A79-BE8B-4F97-B590-EBDB9FF88934}"/>
    <dgm:cxn modelId="{7018EDFE-047F-440A-8673-36CA786B8FB1}" type="presOf" srcId="{730F79B4-22D0-4D73-AB8D-91BA86A8214F}" destId="{38C2872B-E6CE-4D1D-89FC-610866EBF9BC}" srcOrd="0" destOrd="0" presId="urn:microsoft.com/office/officeart/2005/8/layout/hierarchy1"/>
    <dgm:cxn modelId="{2E68B152-3DE7-4410-B45B-4C79417004A2}" type="presParOf" srcId="{28DD68E1-CE57-4D43-BCFD-5A19C63B795A}" destId="{5230F220-0D54-4F7D-A94B-ECCA3E2663F6}" srcOrd="0" destOrd="0" presId="urn:microsoft.com/office/officeart/2005/8/layout/hierarchy1"/>
    <dgm:cxn modelId="{444F8C5C-46C4-4018-938E-4B7FEDACA74A}" type="presParOf" srcId="{5230F220-0D54-4F7D-A94B-ECCA3E2663F6}" destId="{63B2379F-3654-458D-9FBD-AB7C66967272}" srcOrd="0" destOrd="0" presId="urn:microsoft.com/office/officeart/2005/8/layout/hierarchy1"/>
    <dgm:cxn modelId="{DC88F4C0-5FE5-44AC-84ED-041450EC58A6}" type="presParOf" srcId="{63B2379F-3654-458D-9FBD-AB7C66967272}" destId="{57528C4D-A716-4FCA-ADD3-297F5B89EEAC}" srcOrd="0" destOrd="0" presId="urn:microsoft.com/office/officeart/2005/8/layout/hierarchy1"/>
    <dgm:cxn modelId="{D9D94D6A-3309-4E22-A99A-A1FE05AC7E40}" type="presParOf" srcId="{63B2379F-3654-458D-9FBD-AB7C66967272}" destId="{38C2872B-E6CE-4D1D-89FC-610866EBF9BC}" srcOrd="1" destOrd="0" presId="urn:microsoft.com/office/officeart/2005/8/layout/hierarchy1"/>
    <dgm:cxn modelId="{A7F8A9EB-17DD-401A-AD29-AD30E4611F10}" type="presParOf" srcId="{5230F220-0D54-4F7D-A94B-ECCA3E2663F6}" destId="{038710FD-E92E-4A73-81A9-A72E21F04606}" srcOrd="1" destOrd="0" presId="urn:microsoft.com/office/officeart/2005/8/layout/hierarchy1"/>
    <dgm:cxn modelId="{5AC4FBBB-3B64-4C58-94D4-BEF0A77E00FE}" type="presParOf" srcId="{28DD68E1-CE57-4D43-BCFD-5A19C63B795A}" destId="{E9CD3BDB-0C5D-42D9-9746-AF467FD2258D}" srcOrd="1" destOrd="0" presId="urn:microsoft.com/office/officeart/2005/8/layout/hierarchy1"/>
    <dgm:cxn modelId="{6DA5113F-A54C-4761-B89D-BD39ACE462D8}" type="presParOf" srcId="{E9CD3BDB-0C5D-42D9-9746-AF467FD2258D}" destId="{B0B5B7AE-C93F-4893-AA49-3842BFCEDC0D}" srcOrd="0" destOrd="0" presId="urn:microsoft.com/office/officeart/2005/8/layout/hierarchy1"/>
    <dgm:cxn modelId="{853BED81-1358-4E3F-8A52-72EC4C176B14}" type="presParOf" srcId="{B0B5B7AE-C93F-4893-AA49-3842BFCEDC0D}" destId="{A2D5F715-5AED-4697-B9B9-32F2E8BE9200}" srcOrd="0" destOrd="0" presId="urn:microsoft.com/office/officeart/2005/8/layout/hierarchy1"/>
    <dgm:cxn modelId="{DBB391F1-C55E-48F6-843B-D1AB3B075E65}" type="presParOf" srcId="{B0B5B7AE-C93F-4893-AA49-3842BFCEDC0D}" destId="{CC585391-F3E5-40E9-9FEB-8C74D568DE6C}" srcOrd="1" destOrd="0" presId="urn:microsoft.com/office/officeart/2005/8/layout/hierarchy1"/>
    <dgm:cxn modelId="{6B76B62C-883F-4985-94D3-561087776586}" type="presParOf" srcId="{E9CD3BDB-0C5D-42D9-9746-AF467FD2258D}" destId="{A6CF07DA-BD30-4F6E-9770-A505FA92DEA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E5B8E1-F7DF-47FA-8D68-FB73CB6DDD01}" type="doc">
      <dgm:prSet loTypeId="urn:microsoft.com/office/officeart/2005/8/layout/hierarchy1" loCatId="hierarchy" qsTypeId="urn:microsoft.com/office/officeart/2005/8/quickstyle/simple1" qsCatId="simple" csTypeId="urn:microsoft.com/office/officeart/2005/8/colors/accent4_2" csCatId="accent4"/>
      <dgm:spPr/>
      <dgm:t>
        <a:bodyPr/>
        <a:lstStyle/>
        <a:p>
          <a:endParaRPr lang="en-US"/>
        </a:p>
      </dgm:t>
    </dgm:pt>
    <dgm:pt modelId="{92723CDF-6DD4-4141-BAD4-D1996440F770}">
      <dgm:prSet/>
      <dgm:spPr/>
      <dgm:t>
        <a:bodyPr/>
        <a:lstStyle/>
        <a:p>
          <a:r>
            <a:rPr lang="en-US"/>
            <a:t>-Prekybininko produkto identifikatorius.</a:t>
          </a:r>
        </a:p>
      </dgm:t>
    </dgm:pt>
    <dgm:pt modelId="{97234A40-4104-43F4-B23B-8C364A01FEC2}" type="parTrans" cxnId="{3D76044F-7A49-4567-A1AC-8BE9A7E6C65F}">
      <dgm:prSet/>
      <dgm:spPr/>
      <dgm:t>
        <a:bodyPr/>
        <a:lstStyle/>
        <a:p>
          <a:endParaRPr lang="en-US"/>
        </a:p>
      </dgm:t>
    </dgm:pt>
    <dgm:pt modelId="{0111E055-0686-41B6-A121-1BAE559C202D}" type="sibTrans" cxnId="{3D76044F-7A49-4567-A1AC-8BE9A7E6C65F}">
      <dgm:prSet/>
      <dgm:spPr/>
      <dgm:t>
        <a:bodyPr/>
        <a:lstStyle/>
        <a:p>
          <a:endParaRPr lang="en-US"/>
        </a:p>
      </dgm:t>
    </dgm:pt>
    <dgm:pt modelId="{B23F35B4-2E40-436B-975C-6C6F0DEF34E8}">
      <dgm:prSet/>
      <dgm:spPr/>
      <dgm:t>
        <a:bodyPr/>
        <a:lstStyle/>
        <a:p>
          <a:r>
            <a:rPr lang="en-US"/>
            <a:t>-</a:t>
          </a:r>
          <a:r>
            <a:rPr lang="lt-LT"/>
            <a:t>Nestandartizuoto gamintojo produkto identifikavimas</a:t>
          </a:r>
          <a:endParaRPr lang="en-US"/>
        </a:p>
      </dgm:t>
    </dgm:pt>
    <dgm:pt modelId="{F5CFC2F3-DF15-44D9-8557-DE4D37446EFF}" type="parTrans" cxnId="{19830C93-FD8B-4D37-BBE3-ECD5C73DA5B2}">
      <dgm:prSet/>
      <dgm:spPr/>
      <dgm:t>
        <a:bodyPr/>
        <a:lstStyle/>
        <a:p>
          <a:endParaRPr lang="en-US"/>
        </a:p>
      </dgm:t>
    </dgm:pt>
    <dgm:pt modelId="{5630DDCB-47B2-4FAB-83BA-88267ED617F7}" type="sibTrans" cxnId="{19830C93-FD8B-4D37-BBE3-ECD5C73DA5B2}">
      <dgm:prSet/>
      <dgm:spPr/>
      <dgm:t>
        <a:bodyPr/>
        <a:lstStyle/>
        <a:p>
          <a:endParaRPr lang="en-US"/>
        </a:p>
      </dgm:t>
    </dgm:pt>
    <dgm:pt modelId="{C16D6ACA-E102-4D66-9B99-8D6D08842B80}">
      <dgm:prSet/>
      <dgm:spPr/>
      <dgm:t>
        <a:bodyPr/>
        <a:lstStyle/>
        <a:p>
          <a:r>
            <a:rPr lang="en-US"/>
            <a:t>Standartizuoto produkto indentifikatorius</a:t>
          </a:r>
        </a:p>
      </dgm:t>
    </dgm:pt>
    <dgm:pt modelId="{25CCD7BA-5257-44F0-96EE-940ACD334713}" type="parTrans" cxnId="{21C0EE04-CB96-4CA8-A1C7-4D7C02D8CE3E}">
      <dgm:prSet/>
      <dgm:spPr/>
      <dgm:t>
        <a:bodyPr/>
        <a:lstStyle/>
        <a:p>
          <a:endParaRPr lang="en-US"/>
        </a:p>
      </dgm:t>
    </dgm:pt>
    <dgm:pt modelId="{98140C7C-283D-4BB7-A635-159BAD10C3FD}" type="sibTrans" cxnId="{21C0EE04-CB96-4CA8-A1C7-4D7C02D8CE3E}">
      <dgm:prSet/>
      <dgm:spPr/>
      <dgm:t>
        <a:bodyPr/>
        <a:lstStyle/>
        <a:p>
          <a:endParaRPr lang="en-US"/>
        </a:p>
      </dgm:t>
    </dgm:pt>
    <dgm:pt modelId="{8D81E0CD-DB2C-434B-99E7-97E975A3A62D}" type="pres">
      <dgm:prSet presAssocID="{45E5B8E1-F7DF-47FA-8D68-FB73CB6DDD01}" presName="hierChild1" presStyleCnt="0">
        <dgm:presLayoutVars>
          <dgm:chPref val="1"/>
          <dgm:dir/>
          <dgm:animOne val="branch"/>
          <dgm:animLvl val="lvl"/>
          <dgm:resizeHandles/>
        </dgm:presLayoutVars>
      </dgm:prSet>
      <dgm:spPr/>
    </dgm:pt>
    <dgm:pt modelId="{6547FB45-F0B1-44A4-9689-67AC79F7C285}" type="pres">
      <dgm:prSet presAssocID="{92723CDF-6DD4-4141-BAD4-D1996440F770}" presName="hierRoot1" presStyleCnt="0"/>
      <dgm:spPr/>
    </dgm:pt>
    <dgm:pt modelId="{C96FDD7E-3488-431E-B6F1-6B75ED01B6F0}" type="pres">
      <dgm:prSet presAssocID="{92723CDF-6DD4-4141-BAD4-D1996440F770}" presName="composite" presStyleCnt="0"/>
      <dgm:spPr/>
    </dgm:pt>
    <dgm:pt modelId="{E5BCFAA2-5EBE-4BC2-9B76-3707E1D1D5DB}" type="pres">
      <dgm:prSet presAssocID="{92723CDF-6DD4-4141-BAD4-D1996440F770}" presName="background" presStyleLbl="node0" presStyleIdx="0" presStyleCnt="3"/>
      <dgm:spPr/>
    </dgm:pt>
    <dgm:pt modelId="{779DAB02-4B20-4831-9D46-833CC10D2E14}" type="pres">
      <dgm:prSet presAssocID="{92723CDF-6DD4-4141-BAD4-D1996440F770}" presName="text" presStyleLbl="fgAcc0" presStyleIdx="0" presStyleCnt="3">
        <dgm:presLayoutVars>
          <dgm:chPref val="3"/>
        </dgm:presLayoutVars>
      </dgm:prSet>
      <dgm:spPr/>
    </dgm:pt>
    <dgm:pt modelId="{FAE47803-1333-4400-9722-9957DB9E34DA}" type="pres">
      <dgm:prSet presAssocID="{92723CDF-6DD4-4141-BAD4-D1996440F770}" presName="hierChild2" presStyleCnt="0"/>
      <dgm:spPr/>
    </dgm:pt>
    <dgm:pt modelId="{D2C9FAAE-801A-4E39-A1E5-0B66AC82CDB7}" type="pres">
      <dgm:prSet presAssocID="{B23F35B4-2E40-436B-975C-6C6F0DEF34E8}" presName="hierRoot1" presStyleCnt="0"/>
      <dgm:spPr/>
    </dgm:pt>
    <dgm:pt modelId="{39390EB8-BF53-45AA-8828-CE251B92B193}" type="pres">
      <dgm:prSet presAssocID="{B23F35B4-2E40-436B-975C-6C6F0DEF34E8}" presName="composite" presStyleCnt="0"/>
      <dgm:spPr/>
    </dgm:pt>
    <dgm:pt modelId="{C0939C5D-F8B7-449F-A25F-A3FDB9E15DC7}" type="pres">
      <dgm:prSet presAssocID="{B23F35B4-2E40-436B-975C-6C6F0DEF34E8}" presName="background" presStyleLbl="node0" presStyleIdx="1" presStyleCnt="3"/>
      <dgm:spPr/>
    </dgm:pt>
    <dgm:pt modelId="{E24154F0-9706-4EE9-94BA-05B3CDD9AF4A}" type="pres">
      <dgm:prSet presAssocID="{B23F35B4-2E40-436B-975C-6C6F0DEF34E8}" presName="text" presStyleLbl="fgAcc0" presStyleIdx="1" presStyleCnt="3">
        <dgm:presLayoutVars>
          <dgm:chPref val="3"/>
        </dgm:presLayoutVars>
      </dgm:prSet>
      <dgm:spPr/>
    </dgm:pt>
    <dgm:pt modelId="{99F9AB15-4336-4ADF-A451-6A94EA95D703}" type="pres">
      <dgm:prSet presAssocID="{B23F35B4-2E40-436B-975C-6C6F0DEF34E8}" presName="hierChild2" presStyleCnt="0"/>
      <dgm:spPr/>
    </dgm:pt>
    <dgm:pt modelId="{7FA0B1A0-F6FD-44A4-87AB-B3AD6CD3F1BF}" type="pres">
      <dgm:prSet presAssocID="{C16D6ACA-E102-4D66-9B99-8D6D08842B80}" presName="hierRoot1" presStyleCnt="0"/>
      <dgm:spPr/>
    </dgm:pt>
    <dgm:pt modelId="{AE8BD042-C62F-4259-9DAA-5F0D3BD147BD}" type="pres">
      <dgm:prSet presAssocID="{C16D6ACA-E102-4D66-9B99-8D6D08842B80}" presName="composite" presStyleCnt="0"/>
      <dgm:spPr/>
    </dgm:pt>
    <dgm:pt modelId="{F25C39B3-1386-4402-A3A9-52C05770B325}" type="pres">
      <dgm:prSet presAssocID="{C16D6ACA-E102-4D66-9B99-8D6D08842B80}" presName="background" presStyleLbl="node0" presStyleIdx="2" presStyleCnt="3"/>
      <dgm:spPr/>
    </dgm:pt>
    <dgm:pt modelId="{501C0C9B-D8F9-4BE6-BB64-3225C8003477}" type="pres">
      <dgm:prSet presAssocID="{C16D6ACA-E102-4D66-9B99-8D6D08842B80}" presName="text" presStyleLbl="fgAcc0" presStyleIdx="2" presStyleCnt="3">
        <dgm:presLayoutVars>
          <dgm:chPref val="3"/>
        </dgm:presLayoutVars>
      </dgm:prSet>
      <dgm:spPr/>
    </dgm:pt>
    <dgm:pt modelId="{F679B692-DDCD-4956-893C-69D0D9108AE4}" type="pres">
      <dgm:prSet presAssocID="{C16D6ACA-E102-4D66-9B99-8D6D08842B80}" presName="hierChild2" presStyleCnt="0"/>
      <dgm:spPr/>
    </dgm:pt>
  </dgm:ptLst>
  <dgm:cxnLst>
    <dgm:cxn modelId="{21C0EE04-CB96-4CA8-A1C7-4D7C02D8CE3E}" srcId="{45E5B8E1-F7DF-47FA-8D68-FB73CB6DDD01}" destId="{C16D6ACA-E102-4D66-9B99-8D6D08842B80}" srcOrd="2" destOrd="0" parTransId="{25CCD7BA-5257-44F0-96EE-940ACD334713}" sibTransId="{98140C7C-283D-4BB7-A635-159BAD10C3FD}"/>
    <dgm:cxn modelId="{69487B34-E972-4BBE-8781-5C9C8E702711}" type="presOf" srcId="{B23F35B4-2E40-436B-975C-6C6F0DEF34E8}" destId="{E24154F0-9706-4EE9-94BA-05B3CDD9AF4A}" srcOrd="0" destOrd="0" presId="urn:microsoft.com/office/officeart/2005/8/layout/hierarchy1"/>
    <dgm:cxn modelId="{9BB50841-EE7A-4E84-8520-5961BA7C9B82}" type="presOf" srcId="{92723CDF-6DD4-4141-BAD4-D1996440F770}" destId="{779DAB02-4B20-4831-9D46-833CC10D2E14}" srcOrd="0" destOrd="0" presId="urn:microsoft.com/office/officeart/2005/8/layout/hierarchy1"/>
    <dgm:cxn modelId="{3D76044F-7A49-4567-A1AC-8BE9A7E6C65F}" srcId="{45E5B8E1-F7DF-47FA-8D68-FB73CB6DDD01}" destId="{92723CDF-6DD4-4141-BAD4-D1996440F770}" srcOrd="0" destOrd="0" parTransId="{97234A40-4104-43F4-B23B-8C364A01FEC2}" sibTransId="{0111E055-0686-41B6-A121-1BAE559C202D}"/>
    <dgm:cxn modelId="{F63B2E74-C8FC-45F9-B44E-D924A9B275C2}" type="presOf" srcId="{45E5B8E1-F7DF-47FA-8D68-FB73CB6DDD01}" destId="{8D81E0CD-DB2C-434B-99E7-97E975A3A62D}" srcOrd="0" destOrd="0" presId="urn:microsoft.com/office/officeart/2005/8/layout/hierarchy1"/>
    <dgm:cxn modelId="{19830C93-FD8B-4D37-BBE3-ECD5C73DA5B2}" srcId="{45E5B8E1-F7DF-47FA-8D68-FB73CB6DDD01}" destId="{B23F35B4-2E40-436B-975C-6C6F0DEF34E8}" srcOrd="1" destOrd="0" parTransId="{F5CFC2F3-DF15-44D9-8557-DE4D37446EFF}" sibTransId="{5630DDCB-47B2-4FAB-83BA-88267ED617F7}"/>
    <dgm:cxn modelId="{15AA0F9D-70CB-436E-8DF1-9566DCD19789}" type="presOf" srcId="{C16D6ACA-E102-4D66-9B99-8D6D08842B80}" destId="{501C0C9B-D8F9-4BE6-BB64-3225C8003477}" srcOrd="0" destOrd="0" presId="urn:microsoft.com/office/officeart/2005/8/layout/hierarchy1"/>
    <dgm:cxn modelId="{2089A628-D8CD-48CF-B446-3CFE76200B74}" type="presParOf" srcId="{8D81E0CD-DB2C-434B-99E7-97E975A3A62D}" destId="{6547FB45-F0B1-44A4-9689-67AC79F7C285}" srcOrd="0" destOrd="0" presId="urn:microsoft.com/office/officeart/2005/8/layout/hierarchy1"/>
    <dgm:cxn modelId="{415A4531-519B-4811-9005-FABCD05AE168}" type="presParOf" srcId="{6547FB45-F0B1-44A4-9689-67AC79F7C285}" destId="{C96FDD7E-3488-431E-B6F1-6B75ED01B6F0}" srcOrd="0" destOrd="0" presId="urn:microsoft.com/office/officeart/2005/8/layout/hierarchy1"/>
    <dgm:cxn modelId="{30C410AF-59C8-4AE7-897A-1631D9F2E19F}" type="presParOf" srcId="{C96FDD7E-3488-431E-B6F1-6B75ED01B6F0}" destId="{E5BCFAA2-5EBE-4BC2-9B76-3707E1D1D5DB}" srcOrd="0" destOrd="0" presId="urn:microsoft.com/office/officeart/2005/8/layout/hierarchy1"/>
    <dgm:cxn modelId="{7945C383-D73B-44D5-9B47-CC1B7E7A0E04}" type="presParOf" srcId="{C96FDD7E-3488-431E-B6F1-6B75ED01B6F0}" destId="{779DAB02-4B20-4831-9D46-833CC10D2E14}" srcOrd="1" destOrd="0" presId="urn:microsoft.com/office/officeart/2005/8/layout/hierarchy1"/>
    <dgm:cxn modelId="{70675905-7687-4AC5-BE44-2CD12BB772B3}" type="presParOf" srcId="{6547FB45-F0B1-44A4-9689-67AC79F7C285}" destId="{FAE47803-1333-4400-9722-9957DB9E34DA}" srcOrd="1" destOrd="0" presId="urn:microsoft.com/office/officeart/2005/8/layout/hierarchy1"/>
    <dgm:cxn modelId="{574D369B-DA2F-4332-8CA6-28FE63E4309D}" type="presParOf" srcId="{8D81E0CD-DB2C-434B-99E7-97E975A3A62D}" destId="{D2C9FAAE-801A-4E39-A1E5-0B66AC82CDB7}" srcOrd="1" destOrd="0" presId="urn:microsoft.com/office/officeart/2005/8/layout/hierarchy1"/>
    <dgm:cxn modelId="{E03BA057-0150-4BCB-9434-AE16D17D8651}" type="presParOf" srcId="{D2C9FAAE-801A-4E39-A1E5-0B66AC82CDB7}" destId="{39390EB8-BF53-45AA-8828-CE251B92B193}" srcOrd="0" destOrd="0" presId="urn:microsoft.com/office/officeart/2005/8/layout/hierarchy1"/>
    <dgm:cxn modelId="{5AF7B3AE-ED2B-450A-BFB9-C96C7667CDE0}" type="presParOf" srcId="{39390EB8-BF53-45AA-8828-CE251B92B193}" destId="{C0939C5D-F8B7-449F-A25F-A3FDB9E15DC7}" srcOrd="0" destOrd="0" presId="urn:microsoft.com/office/officeart/2005/8/layout/hierarchy1"/>
    <dgm:cxn modelId="{D23A8E04-5C07-4B8C-BA3A-50F879B38F8F}" type="presParOf" srcId="{39390EB8-BF53-45AA-8828-CE251B92B193}" destId="{E24154F0-9706-4EE9-94BA-05B3CDD9AF4A}" srcOrd="1" destOrd="0" presId="urn:microsoft.com/office/officeart/2005/8/layout/hierarchy1"/>
    <dgm:cxn modelId="{B6072FE8-D4C6-4FAB-B2CD-AAA6A734281A}" type="presParOf" srcId="{D2C9FAAE-801A-4E39-A1E5-0B66AC82CDB7}" destId="{99F9AB15-4336-4ADF-A451-6A94EA95D703}" srcOrd="1" destOrd="0" presId="urn:microsoft.com/office/officeart/2005/8/layout/hierarchy1"/>
    <dgm:cxn modelId="{6B2BD555-108D-45B8-8FB9-B5DCA909D604}" type="presParOf" srcId="{8D81E0CD-DB2C-434B-99E7-97E975A3A62D}" destId="{7FA0B1A0-F6FD-44A4-87AB-B3AD6CD3F1BF}" srcOrd="2" destOrd="0" presId="urn:microsoft.com/office/officeart/2005/8/layout/hierarchy1"/>
    <dgm:cxn modelId="{CE0D2137-53B4-45D9-AFF3-742A3D19A9FB}" type="presParOf" srcId="{7FA0B1A0-F6FD-44A4-87AB-B3AD6CD3F1BF}" destId="{AE8BD042-C62F-4259-9DAA-5F0D3BD147BD}" srcOrd="0" destOrd="0" presId="urn:microsoft.com/office/officeart/2005/8/layout/hierarchy1"/>
    <dgm:cxn modelId="{2EB9096F-27FB-4483-A21C-7FEC08B12A63}" type="presParOf" srcId="{AE8BD042-C62F-4259-9DAA-5F0D3BD147BD}" destId="{F25C39B3-1386-4402-A3A9-52C05770B325}" srcOrd="0" destOrd="0" presId="urn:microsoft.com/office/officeart/2005/8/layout/hierarchy1"/>
    <dgm:cxn modelId="{E892C00C-0FF4-495E-BE38-880526E2E74A}" type="presParOf" srcId="{AE8BD042-C62F-4259-9DAA-5F0D3BD147BD}" destId="{501C0C9B-D8F9-4BE6-BB64-3225C8003477}" srcOrd="1" destOrd="0" presId="urn:microsoft.com/office/officeart/2005/8/layout/hierarchy1"/>
    <dgm:cxn modelId="{BB6628FB-B39D-4CB6-83E0-D1F1042D1679}" type="presParOf" srcId="{7FA0B1A0-F6FD-44A4-87AB-B3AD6CD3F1BF}" destId="{F679B692-DDCD-4956-893C-69D0D9108AE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67D848-B493-49CC-801F-B0E5B358D8D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1EE0A39-9DDB-442B-A325-0B9E0A6557AD}">
      <dgm:prSet/>
      <dgm:spPr/>
      <dgm:t>
        <a:bodyPr/>
        <a:lstStyle/>
        <a:p>
          <a:r>
            <a:rPr lang="lt-LT"/>
            <a:t>C127: prekybininko produkto identifikatorius</a:t>
          </a:r>
          <a:endParaRPr lang="en-US"/>
        </a:p>
      </dgm:t>
    </dgm:pt>
    <dgm:pt modelId="{38104137-9845-4685-857E-6A833CF6CDB7}" type="parTrans" cxnId="{97377B60-2077-4D2A-9C77-8646AF3BFDD1}">
      <dgm:prSet/>
      <dgm:spPr/>
      <dgm:t>
        <a:bodyPr/>
        <a:lstStyle/>
        <a:p>
          <a:endParaRPr lang="en-US"/>
        </a:p>
      </dgm:t>
    </dgm:pt>
    <dgm:pt modelId="{9062CBB8-5719-481B-B803-DF20FBA43729}" type="sibTrans" cxnId="{97377B60-2077-4D2A-9C77-8646AF3BFDD1}">
      <dgm:prSet/>
      <dgm:spPr/>
      <dgm:t>
        <a:bodyPr/>
        <a:lstStyle/>
        <a:p>
          <a:endParaRPr lang="en-US"/>
        </a:p>
      </dgm:t>
    </dgm:pt>
    <dgm:pt modelId="{B2815340-14EF-47CF-8519-E9F46E672282}">
      <dgm:prSet/>
      <dgm:spPr/>
      <dgm:t>
        <a:bodyPr/>
        <a:lstStyle/>
        <a:p>
          <a:r>
            <a:rPr lang="lt-LT"/>
            <a:t>C128: nestandartizuotas gamintojo produkto identifikatorius</a:t>
          </a:r>
          <a:endParaRPr lang="en-US"/>
        </a:p>
      </dgm:t>
    </dgm:pt>
    <dgm:pt modelId="{3595F6FC-BEB3-4147-BAF4-E7FDAFFE7D5E}" type="parTrans" cxnId="{3B98745B-027A-46A6-8E6C-FF4F96BE185C}">
      <dgm:prSet/>
      <dgm:spPr/>
      <dgm:t>
        <a:bodyPr/>
        <a:lstStyle/>
        <a:p>
          <a:endParaRPr lang="en-US"/>
        </a:p>
      </dgm:t>
    </dgm:pt>
    <dgm:pt modelId="{3AC72C6D-953F-4587-A378-23EAA08C18A0}" type="sibTrans" cxnId="{3B98745B-027A-46A6-8E6C-FF4F96BE185C}">
      <dgm:prSet/>
      <dgm:spPr/>
      <dgm:t>
        <a:bodyPr/>
        <a:lstStyle/>
        <a:p>
          <a:endParaRPr lang="en-US"/>
        </a:p>
      </dgm:t>
    </dgm:pt>
    <dgm:pt modelId="{92A988FE-0581-435E-90CA-B0B607DBB3A9}">
      <dgm:prSet/>
      <dgm:spPr/>
      <dgm:t>
        <a:bodyPr/>
        <a:lstStyle/>
        <a:p>
          <a:r>
            <a:rPr lang="lt-LT"/>
            <a:t>C129: standartizuotas gamintojo produkto identifikatorius</a:t>
          </a:r>
          <a:endParaRPr lang="en-US"/>
        </a:p>
      </dgm:t>
    </dgm:pt>
    <dgm:pt modelId="{FBAE82F8-EB7B-481C-B076-045183155113}" type="parTrans" cxnId="{985E489B-C989-460E-9348-6151BA8E01C4}">
      <dgm:prSet/>
      <dgm:spPr/>
      <dgm:t>
        <a:bodyPr/>
        <a:lstStyle/>
        <a:p>
          <a:endParaRPr lang="en-US"/>
        </a:p>
      </dgm:t>
    </dgm:pt>
    <dgm:pt modelId="{6C824BEB-2DCE-4EB8-A4B1-451D9C21BA6E}" type="sibTrans" cxnId="{985E489B-C989-460E-9348-6151BA8E01C4}">
      <dgm:prSet/>
      <dgm:spPr/>
      <dgm:t>
        <a:bodyPr/>
        <a:lstStyle/>
        <a:p>
          <a:endParaRPr lang="en-US"/>
        </a:p>
      </dgm:t>
    </dgm:pt>
    <dgm:pt modelId="{560B4664-11CF-4239-9405-565B1CF95588}">
      <dgm:prSet custT="1"/>
      <dgm:spPr/>
      <dgm:t>
        <a:bodyPr/>
        <a:lstStyle/>
        <a:p>
          <a:r>
            <a:rPr lang="lt-LT" sz="2800" dirty="0"/>
            <a:t>Y081 </a:t>
          </a:r>
          <a:r>
            <a:rPr lang="lt-LT" sz="2000" i="1" dirty="0"/>
            <a:t>(DE12 04 000 000 -Papildoma nuoroda): </a:t>
          </a:r>
          <a:r>
            <a:rPr lang="lt-LT" sz="2800" dirty="0"/>
            <a:t>deklaruojamam produktui nėra standartizuoto gamintojo produkto identifikatoriaus</a:t>
          </a:r>
          <a:endParaRPr lang="en-US" sz="2800" dirty="0"/>
        </a:p>
      </dgm:t>
    </dgm:pt>
    <dgm:pt modelId="{DB110F1D-CEAB-4AD4-90C5-35BEB8791AE8}" type="parTrans" cxnId="{BBC428E7-01FE-4619-B39E-56E484173902}">
      <dgm:prSet/>
      <dgm:spPr/>
      <dgm:t>
        <a:bodyPr/>
        <a:lstStyle/>
        <a:p>
          <a:endParaRPr lang="en-US"/>
        </a:p>
      </dgm:t>
    </dgm:pt>
    <dgm:pt modelId="{59B1CE05-AAF0-4D07-83EA-71B1D50A73C8}" type="sibTrans" cxnId="{BBC428E7-01FE-4619-B39E-56E484173902}">
      <dgm:prSet/>
      <dgm:spPr/>
      <dgm:t>
        <a:bodyPr/>
        <a:lstStyle/>
        <a:p>
          <a:endParaRPr lang="en-US"/>
        </a:p>
      </dgm:t>
    </dgm:pt>
    <dgm:pt modelId="{C38BB1CC-E248-419D-8AC4-8F6AD36422CB}" type="pres">
      <dgm:prSet presAssocID="{D567D848-B493-49CC-801F-B0E5B358D8D2}" presName="vert0" presStyleCnt="0">
        <dgm:presLayoutVars>
          <dgm:dir/>
          <dgm:animOne val="branch"/>
          <dgm:animLvl val="lvl"/>
        </dgm:presLayoutVars>
      </dgm:prSet>
      <dgm:spPr/>
    </dgm:pt>
    <dgm:pt modelId="{4C906CD4-8994-4B99-BB60-8C1CBD5E1DE9}" type="pres">
      <dgm:prSet presAssocID="{01EE0A39-9DDB-442B-A325-0B9E0A6557AD}" presName="thickLine" presStyleLbl="alignNode1" presStyleIdx="0" presStyleCnt="4"/>
      <dgm:spPr/>
    </dgm:pt>
    <dgm:pt modelId="{DDC62C41-B50B-4F3A-8836-1144E7D633E6}" type="pres">
      <dgm:prSet presAssocID="{01EE0A39-9DDB-442B-A325-0B9E0A6557AD}" presName="horz1" presStyleCnt="0"/>
      <dgm:spPr/>
    </dgm:pt>
    <dgm:pt modelId="{5F6DE7BC-2817-41E6-938E-93E587FA6BDD}" type="pres">
      <dgm:prSet presAssocID="{01EE0A39-9DDB-442B-A325-0B9E0A6557AD}" presName="tx1" presStyleLbl="revTx" presStyleIdx="0" presStyleCnt="4"/>
      <dgm:spPr/>
    </dgm:pt>
    <dgm:pt modelId="{4604995B-42E2-4231-BE3A-BE910FAE10CC}" type="pres">
      <dgm:prSet presAssocID="{01EE0A39-9DDB-442B-A325-0B9E0A6557AD}" presName="vert1" presStyleCnt="0"/>
      <dgm:spPr/>
    </dgm:pt>
    <dgm:pt modelId="{568C4FC2-C5AA-455E-BCFB-BD42FE1556A5}" type="pres">
      <dgm:prSet presAssocID="{B2815340-14EF-47CF-8519-E9F46E672282}" presName="thickLine" presStyleLbl="alignNode1" presStyleIdx="1" presStyleCnt="4"/>
      <dgm:spPr/>
    </dgm:pt>
    <dgm:pt modelId="{22918C77-1C95-4791-848B-C8DA2EBE9FA8}" type="pres">
      <dgm:prSet presAssocID="{B2815340-14EF-47CF-8519-E9F46E672282}" presName="horz1" presStyleCnt="0"/>
      <dgm:spPr/>
    </dgm:pt>
    <dgm:pt modelId="{1C69B167-B076-49ED-9C42-4C8484FE2963}" type="pres">
      <dgm:prSet presAssocID="{B2815340-14EF-47CF-8519-E9F46E672282}" presName="tx1" presStyleLbl="revTx" presStyleIdx="1" presStyleCnt="4"/>
      <dgm:spPr/>
    </dgm:pt>
    <dgm:pt modelId="{1802FDA2-A06D-4580-AAAD-96476B38DEBA}" type="pres">
      <dgm:prSet presAssocID="{B2815340-14EF-47CF-8519-E9F46E672282}" presName="vert1" presStyleCnt="0"/>
      <dgm:spPr/>
    </dgm:pt>
    <dgm:pt modelId="{0F01670B-678C-4202-A254-4F21370F71F2}" type="pres">
      <dgm:prSet presAssocID="{92A988FE-0581-435E-90CA-B0B607DBB3A9}" presName="thickLine" presStyleLbl="alignNode1" presStyleIdx="2" presStyleCnt="4"/>
      <dgm:spPr/>
    </dgm:pt>
    <dgm:pt modelId="{F86E2852-438B-42EE-BD3B-F13102033C92}" type="pres">
      <dgm:prSet presAssocID="{92A988FE-0581-435E-90CA-B0B607DBB3A9}" presName="horz1" presStyleCnt="0"/>
      <dgm:spPr/>
    </dgm:pt>
    <dgm:pt modelId="{E53C27CA-A7E4-4F4C-B1B5-FD36A4F889D1}" type="pres">
      <dgm:prSet presAssocID="{92A988FE-0581-435E-90CA-B0B607DBB3A9}" presName="tx1" presStyleLbl="revTx" presStyleIdx="2" presStyleCnt="4"/>
      <dgm:spPr/>
    </dgm:pt>
    <dgm:pt modelId="{06634EA3-C8AE-4150-99EF-005C35E1281F}" type="pres">
      <dgm:prSet presAssocID="{92A988FE-0581-435E-90CA-B0B607DBB3A9}" presName="vert1" presStyleCnt="0"/>
      <dgm:spPr/>
    </dgm:pt>
    <dgm:pt modelId="{92300C01-233A-411A-9105-828530B5A9C5}" type="pres">
      <dgm:prSet presAssocID="{560B4664-11CF-4239-9405-565B1CF95588}" presName="thickLine" presStyleLbl="alignNode1" presStyleIdx="3" presStyleCnt="4"/>
      <dgm:spPr/>
    </dgm:pt>
    <dgm:pt modelId="{508F6D99-AE8E-4DA8-ADC0-4097C5EAF7FB}" type="pres">
      <dgm:prSet presAssocID="{560B4664-11CF-4239-9405-565B1CF95588}" presName="horz1" presStyleCnt="0"/>
      <dgm:spPr/>
    </dgm:pt>
    <dgm:pt modelId="{3B67EEDF-3EE3-4A68-A465-C424A3E105A9}" type="pres">
      <dgm:prSet presAssocID="{560B4664-11CF-4239-9405-565B1CF95588}" presName="tx1" presStyleLbl="revTx" presStyleIdx="3" presStyleCnt="4"/>
      <dgm:spPr/>
    </dgm:pt>
    <dgm:pt modelId="{1C2E80E8-65CF-4EC3-B702-F4F12201D542}" type="pres">
      <dgm:prSet presAssocID="{560B4664-11CF-4239-9405-565B1CF95588}" presName="vert1" presStyleCnt="0"/>
      <dgm:spPr/>
    </dgm:pt>
  </dgm:ptLst>
  <dgm:cxnLst>
    <dgm:cxn modelId="{3B98745B-027A-46A6-8E6C-FF4F96BE185C}" srcId="{D567D848-B493-49CC-801F-B0E5B358D8D2}" destId="{B2815340-14EF-47CF-8519-E9F46E672282}" srcOrd="1" destOrd="0" parTransId="{3595F6FC-BEB3-4147-BAF4-E7FDAFFE7D5E}" sibTransId="{3AC72C6D-953F-4587-A378-23EAA08C18A0}"/>
    <dgm:cxn modelId="{97377B60-2077-4D2A-9C77-8646AF3BFDD1}" srcId="{D567D848-B493-49CC-801F-B0E5B358D8D2}" destId="{01EE0A39-9DDB-442B-A325-0B9E0A6557AD}" srcOrd="0" destOrd="0" parTransId="{38104137-9845-4685-857E-6A833CF6CDB7}" sibTransId="{9062CBB8-5719-481B-B803-DF20FBA43729}"/>
    <dgm:cxn modelId="{D0653852-D9A5-4AB9-8A6D-73CE511DD4F6}" type="presOf" srcId="{92A988FE-0581-435E-90CA-B0B607DBB3A9}" destId="{E53C27CA-A7E4-4F4C-B1B5-FD36A4F889D1}" srcOrd="0" destOrd="0" presId="urn:microsoft.com/office/officeart/2008/layout/LinedList"/>
    <dgm:cxn modelId="{985E489B-C989-460E-9348-6151BA8E01C4}" srcId="{D567D848-B493-49CC-801F-B0E5B358D8D2}" destId="{92A988FE-0581-435E-90CA-B0B607DBB3A9}" srcOrd="2" destOrd="0" parTransId="{FBAE82F8-EB7B-481C-B076-045183155113}" sibTransId="{6C824BEB-2DCE-4EB8-A4B1-451D9C21BA6E}"/>
    <dgm:cxn modelId="{E2AEF7A6-B5A8-43A1-85C8-577EC2472CBD}" type="presOf" srcId="{D567D848-B493-49CC-801F-B0E5B358D8D2}" destId="{C38BB1CC-E248-419D-8AC4-8F6AD36422CB}" srcOrd="0" destOrd="0" presId="urn:microsoft.com/office/officeart/2008/layout/LinedList"/>
    <dgm:cxn modelId="{E9BA0EAE-1343-4CC8-9DA7-B1F403363903}" type="presOf" srcId="{01EE0A39-9DDB-442B-A325-0B9E0A6557AD}" destId="{5F6DE7BC-2817-41E6-938E-93E587FA6BDD}" srcOrd="0" destOrd="0" presId="urn:microsoft.com/office/officeart/2008/layout/LinedList"/>
    <dgm:cxn modelId="{229683D5-2DF8-4805-99D9-7A2E304C86B4}" type="presOf" srcId="{B2815340-14EF-47CF-8519-E9F46E672282}" destId="{1C69B167-B076-49ED-9C42-4C8484FE2963}" srcOrd="0" destOrd="0" presId="urn:microsoft.com/office/officeart/2008/layout/LinedList"/>
    <dgm:cxn modelId="{BBC428E7-01FE-4619-B39E-56E484173902}" srcId="{D567D848-B493-49CC-801F-B0E5B358D8D2}" destId="{560B4664-11CF-4239-9405-565B1CF95588}" srcOrd="3" destOrd="0" parTransId="{DB110F1D-CEAB-4AD4-90C5-35BEB8791AE8}" sibTransId="{59B1CE05-AAF0-4D07-83EA-71B1D50A73C8}"/>
    <dgm:cxn modelId="{45DE5AEA-2FF7-4C28-B0F1-25E22AA9DC33}" type="presOf" srcId="{560B4664-11CF-4239-9405-565B1CF95588}" destId="{3B67EEDF-3EE3-4A68-A465-C424A3E105A9}" srcOrd="0" destOrd="0" presId="urn:microsoft.com/office/officeart/2008/layout/LinedList"/>
    <dgm:cxn modelId="{B766CA3E-FB62-4E1A-8B96-4A89F59CC29C}" type="presParOf" srcId="{C38BB1CC-E248-419D-8AC4-8F6AD36422CB}" destId="{4C906CD4-8994-4B99-BB60-8C1CBD5E1DE9}" srcOrd="0" destOrd="0" presId="urn:microsoft.com/office/officeart/2008/layout/LinedList"/>
    <dgm:cxn modelId="{692BA29D-AC59-4DA4-B59F-C2EE7C69A2D3}" type="presParOf" srcId="{C38BB1CC-E248-419D-8AC4-8F6AD36422CB}" destId="{DDC62C41-B50B-4F3A-8836-1144E7D633E6}" srcOrd="1" destOrd="0" presId="urn:microsoft.com/office/officeart/2008/layout/LinedList"/>
    <dgm:cxn modelId="{09E456C7-47BA-4126-8189-32D856981E53}" type="presParOf" srcId="{DDC62C41-B50B-4F3A-8836-1144E7D633E6}" destId="{5F6DE7BC-2817-41E6-938E-93E587FA6BDD}" srcOrd="0" destOrd="0" presId="urn:microsoft.com/office/officeart/2008/layout/LinedList"/>
    <dgm:cxn modelId="{845CE84B-9EBC-4494-AC07-4CCA57355FBA}" type="presParOf" srcId="{DDC62C41-B50B-4F3A-8836-1144E7D633E6}" destId="{4604995B-42E2-4231-BE3A-BE910FAE10CC}" srcOrd="1" destOrd="0" presId="urn:microsoft.com/office/officeart/2008/layout/LinedList"/>
    <dgm:cxn modelId="{9C1539CD-2147-4AFA-B2D7-7FDB6D04FFB7}" type="presParOf" srcId="{C38BB1CC-E248-419D-8AC4-8F6AD36422CB}" destId="{568C4FC2-C5AA-455E-BCFB-BD42FE1556A5}" srcOrd="2" destOrd="0" presId="urn:microsoft.com/office/officeart/2008/layout/LinedList"/>
    <dgm:cxn modelId="{D9BE4E99-5A91-4217-88D6-ECBF00F358A1}" type="presParOf" srcId="{C38BB1CC-E248-419D-8AC4-8F6AD36422CB}" destId="{22918C77-1C95-4791-848B-C8DA2EBE9FA8}" srcOrd="3" destOrd="0" presId="urn:microsoft.com/office/officeart/2008/layout/LinedList"/>
    <dgm:cxn modelId="{815C9AC5-3B3F-4083-8E99-06D63224274A}" type="presParOf" srcId="{22918C77-1C95-4791-848B-C8DA2EBE9FA8}" destId="{1C69B167-B076-49ED-9C42-4C8484FE2963}" srcOrd="0" destOrd="0" presId="urn:microsoft.com/office/officeart/2008/layout/LinedList"/>
    <dgm:cxn modelId="{71DA56A8-2816-4AD8-B432-DEA1103F58C6}" type="presParOf" srcId="{22918C77-1C95-4791-848B-C8DA2EBE9FA8}" destId="{1802FDA2-A06D-4580-AAAD-96476B38DEBA}" srcOrd="1" destOrd="0" presId="urn:microsoft.com/office/officeart/2008/layout/LinedList"/>
    <dgm:cxn modelId="{0C838C18-7504-4156-8E8B-0D3B4C712E49}" type="presParOf" srcId="{C38BB1CC-E248-419D-8AC4-8F6AD36422CB}" destId="{0F01670B-678C-4202-A254-4F21370F71F2}" srcOrd="4" destOrd="0" presId="urn:microsoft.com/office/officeart/2008/layout/LinedList"/>
    <dgm:cxn modelId="{6189C746-121F-4DC3-B39A-8AC01841B281}" type="presParOf" srcId="{C38BB1CC-E248-419D-8AC4-8F6AD36422CB}" destId="{F86E2852-438B-42EE-BD3B-F13102033C92}" srcOrd="5" destOrd="0" presId="urn:microsoft.com/office/officeart/2008/layout/LinedList"/>
    <dgm:cxn modelId="{CE936F64-124A-4020-8FA9-40309CF62CF3}" type="presParOf" srcId="{F86E2852-438B-42EE-BD3B-F13102033C92}" destId="{E53C27CA-A7E4-4F4C-B1B5-FD36A4F889D1}" srcOrd="0" destOrd="0" presId="urn:microsoft.com/office/officeart/2008/layout/LinedList"/>
    <dgm:cxn modelId="{EF3113A8-DF3F-41A7-A16B-73B17BCBB6CF}" type="presParOf" srcId="{F86E2852-438B-42EE-BD3B-F13102033C92}" destId="{06634EA3-C8AE-4150-99EF-005C35E1281F}" srcOrd="1" destOrd="0" presId="urn:microsoft.com/office/officeart/2008/layout/LinedList"/>
    <dgm:cxn modelId="{EA183F85-BC2D-49EB-90F9-85B5C8E3887E}" type="presParOf" srcId="{C38BB1CC-E248-419D-8AC4-8F6AD36422CB}" destId="{92300C01-233A-411A-9105-828530B5A9C5}" srcOrd="6" destOrd="0" presId="urn:microsoft.com/office/officeart/2008/layout/LinedList"/>
    <dgm:cxn modelId="{1E4A6A08-BAB6-4BC5-BF93-1F7C9EE43684}" type="presParOf" srcId="{C38BB1CC-E248-419D-8AC4-8F6AD36422CB}" destId="{508F6D99-AE8E-4DA8-ADC0-4097C5EAF7FB}" srcOrd="7" destOrd="0" presId="urn:microsoft.com/office/officeart/2008/layout/LinedList"/>
    <dgm:cxn modelId="{8951B8DB-E868-410F-BC04-918ED4CF8C82}" type="presParOf" srcId="{508F6D99-AE8E-4DA8-ADC0-4097C5EAF7FB}" destId="{3B67EEDF-3EE3-4A68-A465-C424A3E105A9}" srcOrd="0" destOrd="0" presId="urn:microsoft.com/office/officeart/2008/layout/LinedList"/>
    <dgm:cxn modelId="{12E309A5-2A85-476B-94B1-C46D3A7554D2}" type="presParOf" srcId="{508F6D99-AE8E-4DA8-ADC0-4097C5EAF7FB}" destId="{1C2E80E8-65CF-4EC3-B702-F4F12201D5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33A435-69CD-4372-B9EE-71166EEE651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2DD32EE-A7BA-49B3-A9FE-DA7EF3BD5027}">
      <dgm:prSet/>
      <dgm:spPr/>
      <dgm:t>
        <a:bodyPr/>
        <a:lstStyle/>
        <a:p>
          <a:r>
            <a:rPr lang="lt-LT"/>
            <a:t>Neleidžiama panaikinti deklaracijos grąžintoms ≤150 EUR nuotolinės prekybos prekėms</a:t>
          </a:r>
          <a:r>
            <a:rPr lang="en-US"/>
            <a:t>.</a:t>
          </a:r>
        </a:p>
      </dgm:t>
    </dgm:pt>
    <dgm:pt modelId="{32089048-FAA2-4A08-90C7-55401C192592}" type="parTrans" cxnId="{5369A0BD-14F6-4D5D-A82D-62BF37489DB3}">
      <dgm:prSet/>
      <dgm:spPr/>
      <dgm:t>
        <a:bodyPr/>
        <a:lstStyle/>
        <a:p>
          <a:endParaRPr lang="en-US"/>
        </a:p>
      </dgm:t>
    </dgm:pt>
    <dgm:pt modelId="{FB7DC6E8-079F-4198-B2B8-B7F12524D27B}" type="sibTrans" cxnId="{5369A0BD-14F6-4D5D-A82D-62BF37489DB3}">
      <dgm:prSet/>
      <dgm:spPr/>
      <dgm:t>
        <a:bodyPr/>
        <a:lstStyle/>
        <a:p>
          <a:endParaRPr lang="en-US"/>
        </a:p>
      </dgm:t>
    </dgm:pt>
    <dgm:pt modelId="{63B0659F-9109-4300-81F7-444932A1C09B}">
      <dgm:prSet/>
      <dgm:spPr/>
      <dgm:t>
        <a:bodyPr/>
        <a:lstStyle/>
        <a:p>
          <a:r>
            <a:rPr lang="lt-LT"/>
            <a:t>Sumokėtas 3 EUR muitas negrąžinamas pagal šią tvarką</a:t>
          </a:r>
          <a:endParaRPr lang="en-US"/>
        </a:p>
      </dgm:t>
    </dgm:pt>
    <dgm:pt modelId="{1CDC93EF-0045-4982-B8A1-66290F520144}" type="parTrans" cxnId="{909A24A5-723C-48BF-9938-38305C708E13}">
      <dgm:prSet/>
      <dgm:spPr/>
      <dgm:t>
        <a:bodyPr/>
        <a:lstStyle/>
        <a:p>
          <a:endParaRPr lang="en-US"/>
        </a:p>
      </dgm:t>
    </dgm:pt>
    <dgm:pt modelId="{48BD0A78-17F2-4F89-B50E-29A32F34328D}" type="sibTrans" cxnId="{909A24A5-723C-48BF-9938-38305C708E13}">
      <dgm:prSet/>
      <dgm:spPr/>
      <dgm:t>
        <a:bodyPr/>
        <a:lstStyle/>
        <a:p>
          <a:endParaRPr lang="en-US"/>
        </a:p>
      </dgm:t>
    </dgm:pt>
    <dgm:pt modelId="{1111FE3B-2630-423D-9610-4B6623C4979C}">
      <dgm:prSet/>
      <dgm:spPr/>
      <dgm:t>
        <a:bodyPr/>
        <a:lstStyle/>
        <a:p>
          <a:r>
            <a:rPr lang="lt-LT"/>
            <a:t>Taikomos bendros SMK 116 str. muitų grąžinimo taisyklės</a:t>
          </a:r>
          <a:endParaRPr lang="en-US"/>
        </a:p>
      </dgm:t>
    </dgm:pt>
    <dgm:pt modelId="{1AB5DD11-F947-4BA1-888F-01A3681DA77A}" type="parTrans" cxnId="{42CBAB54-0417-46F7-AC4A-5B78779AEBFD}">
      <dgm:prSet/>
      <dgm:spPr/>
      <dgm:t>
        <a:bodyPr/>
        <a:lstStyle/>
        <a:p>
          <a:endParaRPr lang="en-US"/>
        </a:p>
      </dgm:t>
    </dgm:pt>
    <dgm:pt modelId="{50DE460E-8778-4BAD-AB09-9200A39E6667}" type="sibTrans" cxnId="{42CBAB54-0417-46F7-AC4A-5B78779AEBFD}">
      <dgm:prSet/>
      <dgm:spPr/>
      <dgm:t>
        <a:bodyPr/>
        <a:lstStyle/>
        <a:p>
          <a:endParaRPr lang="en-US"/>
        </a:p>
      </dgm:t>
    </dgm:pt>
    <dgm:pt modelId="{142F2F4D-82D8-4799-8155-33D44749BF69}" type="pres">
      <dgm:prSet presAssocID="{4E33A435-69CD-4372-B9EE-71166EEE6515}" presName="hierChild1" presStyleCnt="0">
        <dgm:presLayoutVars>
          <dgm:chPref val="1"/>
          <dgm:dir/>
          <dgm:animOne val="branch"/>
          <dgm:animLvl val="lvl"/>
          <dgm:resizeHandles/>
        </dgm:presLayoutVars>
      </dgm:prSet>
      <dgm:spPr/>
    </dgm:pt>
    <dgm:pt modelId="{C70755F5-FB81-4A66-AD19-4013F52ACBCF}" type="pres">
      <dgm:prSet presAssocID="{A2DD32EE-A7BA-49B3-A9FE-DA7EF3BD5027}" presName="hierRoot1" presStyleCnt="0"/>
      <dgm:spPr/>
    </dgm:pt>
    <dgm:pt modelId="{F7910838-EC93-4BAF-84AC-CC69F23A0843}" type="pres">
      <dgm:prSet presAssocID="{A2DD32EE-A7BA-49B3-A9FE-DA7EF3BD5027}" presName="composite" presStyleCnt="0"/>
      <dgm:spPr/>
    </dgm:pt>
    <dgm:pt modelId="{73575696-6957-4D70-ADE4-B8EFFC6819A6}" type="pres">
      <dgm:prSet presAssocID="{A2DD32EE-A7BA-49B3-A9FE-DA7EF3BD5027}" presName="background" presStyleLbl="node0" presStyleIdx="0" presStyleCnt="3"/>
      <dgm:spPr/>
    </dgm:pt>
    <dgm:pt modelId="{F39E07CF-9A14-45B0-8A4C-2E02745B3CC5}" type="pres">
      <dgm:prSet presAssocID="{A2DD32EE-A7BA-49B3-A9FE-DA7EF3BD5027}" presName="text" presStyleLbl="fgAcc0" presStyleIdx="0" presStyleCnt="3">
        <dgm:presLayoutVars>
          <dgm:chPref val="3"/>
        </dgm:presLayoutVars>
      </dgm:prSet>
      <dgm:spPr/>
    </dgm:pt>
    <dgm:pt modelId="{ADD3F1DA-7323-40EA-AFD2-AD6619A74B3C}" type="pres">
      <dgm:prSet presAssocID="{A2DD32EE-A7BA-49B3-A9FE-DA7EF3BD5027}" presName="hierChild2" presStyleCnt="0"/>
      <dgm:spPr/>
    </dgm:pt>
    <dgm:pt modelId="{C0C82BD3-FCB4-41CA-9A3D-91575B299D18}" type="pres">
      <dgm:prSet presAssocID="{63B0659F-9109-4300-81F7-444932A1C09B}" presName="hierRoot1" presStyleCnt="0"/>
      <dgm:spPr/>
    </dgm:pt>
    <dgm:pt modelId="{49D1F782-3EA6-4FE5-8821-C5B0C592764D}" type="pres">
      <dgm:prSet presAssocID="{63B0659F-9109-4300-81F7-444932A1C09B}" presName="composite" presStyleCnt="0"/>
      <dgm:spPr/>
    </dgm:pt>
    <dgm:pt modelId="{BA051D08-B47B-40B3-91E0-F0BF910126F9}" type="pres">
      <dgm:prSet presAssocID="{63B0659F-9109-4300-81F7-444932A1C09B}" presName="background" presStyleLbl="node0" presStyleIdx="1" presStyleCnt="3"/>
      <dgm:spPr/>
    </dgm:pt>
    <dgm:pt modelId="{7B95CB45-E88B-489F-A567-05E57BBDFF0C}" type="pres">
      <dgm:prSet presAssocID="{63B0659F-9109-4300-81F7-444932A1C09B}" presName="text" presStyleLbl="fgAcc0" presStyleIdx="1" presStyleCnt="3">
        <dgm:presLayoutVars>
          <dgm:chPref val="3"/>
        </dgm:presLayoutVars>
      </dgm:prSet>
      <dgm:spPr/>
    </dgm:pt>
    <dgm:pt modelId="{E40CA0DB-78FC-4239-B840-859AB67C0417}" type="pres">
      <dgm:prSet presAssocID="{63B0659F-9109-4300-81F7-444932A1C09B}" presName="hierChild2" presStyleCnt="0"/>
      <dgm:spPr/>
    </dgm:pt>
    <dgm:pt modelId="{68F6DF41-FE1F-49D0-AA24-5FCB90C5A339}" type="pres">
      <dgm:prSet presAssocID="{1111FE3B-2630-423D-9610-4B6623C4979C}" presName="hierRoot1" presStyleCnt="0"/>
      <dgm:spPr/>
    </dgm:pt>
    <dgm:pt modelId="{B138FCB1-E893-4601-A518-07B449B58234}" type="pres">
      <dgm:prSet presAssocID="{1111FE3B-2630-423D-9610-4B6623C4979C}" presName="composite" presStyleCnt="0"/>
      <dgm:spPr/>
    </dgm:pt>
    <dgm:pt modelId="{14E81100-FC2B-4A57-88AB-F8095B5EBF19}" type="pres">
      <dgm:prSet presAssocID="{1111FE3B-2630-423D-9610-4B6623C4979C}" presName="background" presStyleLbl="node0" presStyleIdx="2" presStyleCnt="3"/>
      <dgm:spPr/>
    </dgm:pt>
    <dgm:pt modelId="{7A070AAB-7434-477D-A800-9360786BF0A2}" type="pres">
      <dgm:prSet presAssocID="{1111FE3B-2630-423D-9610-4B6623C4979C}" presName="text" presStyleLbl="fgAcc0" presStyleIdx="2" presStyleCnt="3">
        <dgm:presLayoutVars>
          <dgm:chPref val="3"/>
        </dgm:presLayoutVars>
      </dgm:prSet>
      <dgm:spPr/>
    </dgm:pt>
    <dgm:pt modelId="{F73C65DC-21AB-4724-A48B-3B21D0344B99}" type="pres">
      <dgm:prSet presAssocID="{1111FE3B-2630-423D-9610-4B6623C4979C}" presName="hierChild2" presStyleCnt="0"/>
      <dgm:spPr/>
    </dgm:pt>
  </dgm:ptLst>
  <dgm:cxnLst>
    <dgm:cxn modelId="{2B1B9525-1CA2-4BC3-8445-012EFC1EEF11}" type="presOf" srcId="{A2DD32EE-A7BA-49B3-A9FE-DA7EF3BD5027}" destId="{F39E07CF-9A14-45B0-8A4C-2E02745B3CC5}" srcOrd="0" destOrd="0" presId="urn:microsoft.com/office/officeart/2005/8/layout/hierarchy1"/>
    <dgm:cxn modelId="{B13B4E3B-79C4-463B-9A81-E6C8E0728A4B}" type="presOf" srcId="{63B0659F-9109-4300-81F7-444932A1C09B}" destId="{7B95CB45-E88B-489F-A567-05E57BBDFF0C}" srcOrd="0" destOrd="0" presId="urn:microsoft.com/office/officeart/2005/8/layout/hierarchy1"/>
    <dgm:cxn modelId="{42CBAB54-0417-46F7-AC4A-5B78779AEBFD}" srcId="{4E33A435-69CD-4372-B9EE-71166EEE6515}" destId="{1111FE3B-2630-423D-9610-4B6623C4979C}" srcOrd="2" destOrd="0" parTransId="{1AB5DD11-F947-4BA1-888F-01A3681DA77A}" sibTransId="{50DE460E-8778-4BAD-AB09-9200A39E6667}"/>
    <dgm:cxn modelId="{6C65285A-7E99-48B8-B8A5-9052E1E8AFD0}" type="presOf" srcId="{4E33A435-69CD-4372-B9EE-71166EEE6515}" destId="{142F2F4D-82D8-4799-8155-33D44749BF69}" srcOrd="0" destOrd="0" presId="urn:microsoft.com/office/officeart/2005/8/layout/hierarchy1"/>
    <dgm:cxn modelId="{909A24A5-723C-48BF-9938-38305C708E13}" srcId="{4E33A435-69CD-4372-B9EE-71166EEE6515}" destId="{63B0659F-9109-4300-81F7-444932A1C09B}" srcOrd="1" destOrd="0" parTransId="{1CDC93EF-0045-4982-B8A1-66290F520144}" sibTransId="{48BD0A78-17F2-4F89-B50E-29A32F34328D}"/>
    <dgm:cxn modelId="{5369A0BD-14F6-4D5D-A82D-62BF37489DB3}" srcId="{4E33A435-69CD-4372-B9EE-71166EEE6515}" destId="{A2DD32EE-A7BA-49B3-A9FE-DA7EF3BD5027}" srcOrd="0" destOrd="0" parTransId="{32089048-FAA2-4A08-90C7-55401C192592}" sibTransId="{FB7DC6E8-079F-4198-B2B8-B7F12524D27B}"/>
    <dgm:cxn modelId="{DBBD67F3-33AD-4382-A960-6B7B0B2AFE9B}" type="presOf" srcId="{1111FE3B-2630-423D-9610-4B6623C4979C}" destId="{7A070AAB-7434-477D-A800-9360786BF0A2}" srcOrd="0" destOrd="0" presId="urn:microsoft.com/office/officeart/2005/8/layout/hierarchy1"/>
    <dgm:cxn modelId="{8588B1AF-9EBE-425E-BFB2-11118576BB4A}" type="presParOf" srcId="{142F2F4D-82D8-4799-8155-33D44749BF69}" destId="{C70755F5-FB81-4A66-AD19-4013F52ACBCF}" srcOrd="0" destOrd="0" presId="urn:microsoft.com/office/officeart/2005/8/layout/hierarchy1"/>
    <dgm:cxn modelId="{1B77285D-2D21-41BC-89A1-687D0E89145C}" type="presParOf" srcId="{C70755F5-FB81-4A66-AD19-4013F52ACBCF}" destId="{F7910838-EC93-4BAF-84AC-CC69F23A0843}" srcOrd="0" destOrd="0" presId="urn:microsoft.com/office/officeart/2005/8/layout/hierarchy1"/>
    <dgm:cxn modelId="{A549C4C4-CB13-4D71-A9A5-84FF4C607881}" type="presParOf" srcId="{F7910838-EC93-4BAF-84AC-CC69F23A0843}" destId="{73575696-6957-4D70-ADE4-B8EFFC6819A6}" srcOrd="0" destOrd="0" presId="urn:microsoft.com/office/officeart/2005/8/layout/hierarchy1"/>
    <dgm:cxn modelId="{7C8DE3B3-251E-4619-9666-BC37EA2B1656}" type="presParOf" srcId="{F7910838-EC93-4BAF-84AC-CC69F23A0843}" destId="{F39E07CF-9A14-45B0-8A4C-2E02745B3CC5}" srcOrd="1" destOrd="0" presId="urn:microsoft.com/office/officeart/2005/8/layout/hierarchy1"/>
    <dgm:cxn modelId="{10DE2C7D-7849-4866-8CFB-FDAC5185CE1D}" type="presParOf" srcId="{C70755F5-FB81-4A66-AD19-4013F52ACBCF}" destId="{ADD3F1DA-7323-40EA-AFD2-AD6619A74B3C}" srcOrd="1" destOrd="0" presId="urn:microsoft.com/office/officeart/2005/8/layout/hierarchy1"/>
    <dgm:cxn modelId="{0809AA14-3592-448B-9B4D-B9CCBB08064A}" type="presParOf" srcId="{142F2F4D-82D8-4799-8155-33D44749BF69}" destId="{C0C82BD3-FCB4-41CA-9A3D-91575B299D18}" srcOrd="1" destOrd="0" presId="urn:microsoft.com/office/officeart/2005/8/layout/hierarchy1"/>
    <dgm:cxn modelId="{10B80C4C-EEEC-4A90-AB6A-D5E00957CFD3}" type="presParOf" srcId="{C0C82BD3-FCB4-41CA-9A3D-91575B299D18}" destId="{49D1F782-3EA6-4FE5-8821-C5B0C592764D}" srcOrd="0" destOrd="0" presId="urn:microsoft.com/office/officeart/2005/8/layout/hierarchy1"/>
    <dgm:cxn modelId="{9F01C522-9E14-4C9D-A2A1-526C7D7C7B39}" type="presParOf" srcId="{49D1F782-3EA6-4FE5-8821-C5B0C592764D}" destId="{BA051D08-B47B-40B3-91E0-F0BF910126F9}" srcOrd="0" destOrd="0" presId="urn:microsoft.com/office/officeart/2005/8/layout/hierarchy1"/>
    <dgm:cxn modelId="{F0995BD4-B7A2-4840-BBF2-6096E1319883}" type="presParOf" srcId="{49D1F782-3EA6-4FE5-8821-C5B0C592764D}" destId="{7B95CB45-E88B-489F-A567-05E57BBDFF0C}" srcOrd="1" destOrd="0" presId="urn:microsoft.com/office/officeart/2005/8/layout/hierarchy1"/>
    <dgm:cxn modelId="{351A9055-94DE-456E-9BB4-C404A2995338}" type="presParOf" srcId="{C0C82BD3-FCB4-41CA-9A3D-91575B299D18}" destId="{E40CA0DB-78FC-4239-B840-859AB67C0417}" srcOrd="1" destOrd="0" presId="urn:microsoft.com/office/officeart/2005/8/layout/hierarchy1"/>
    <dgm:cxn modelId="{C3556242-3C29-4190-A7E6-D066F8D1A828}" type="presParOf" srcId="{142F2F4D-82D8-4799-8155-33D44749BF69}" destId="{68F6DF41-FE1F-49D0-AA24-5FCB90C5A339}" srcOrd="2" destOrd="0" presId="urn:microsoft.com/office/officeart/2005/8/layout/hierarchy1"/>
    <dgm:cxn modelId="{54C18276-F3F7-418F-BE77-472D923BD696}" type="presParOf" srcId="{68F6DF41-FE1F-49D0-AA24-5FCB90C5A339}" destId="{B138FCB1-E893-4601-A518-07B449B58234}" srcOrd="0" destOrd="0" presId="urn:microsoft.com/office/officeart/2005/8/layout/hierarchy1"/>
    <dgm:cxn modelId="{F0924A96-4E44-474F-90EB-C010CFFA1F35}" type="presParOf" srcId="{B138FCB1-E893-4601-A518-07B449B58234}" destId="{14E81100-FC2B-4A57-88AB-F8095B5EBF19}" srcOrd="0" destOrd="0" presId="urn:microsoft.com/office/officeart/2005/8/layout/hierarchy1"/>
    <dgm:cxn modelId="{D5662110-6F4C-4D70-B23D-5EFF93ECBC10}" type="presParOf" srcId="{B138FCB1-E893-4601-A518-07B449B58234}" destId="{7A070AAB-7434-477D-A800-9360786BF0A2}" srcOrd="1" destOrd="0" presId="urn:microsoft.com/office/officeart/2005/8/layout/hierarchy1"/>
    <dgm:cxn modelId="{BDC691FB-DEBF-4A4F-AC2D-97A59DDE06D1}" type="presParOf" srcId="{68F6DF41-FE1F-49D0-AA24-5FCB90C5A339}" destId="{F73C65DC-21AB-4724-A48B-3B21D0344B9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A4A90-342F-464A-9A3C-1B845799F561}">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25B68A-26FD-4948-8696-4262689A090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lt-LT" sz="3700" b="1" kern="1200"/>
            <a:t>Įve</a:t>
          </a:r>
          <a:r>
            <a:rPr lang="en-US" sz="3700" b="1" kern="1200"/>
            <a:t>damas</a:t>
          </a:r>
          <a:r>
            <a:rPr lang="lt-LT" sz="3700" b="1" kern="1200"/>
            <a:t> laikin</a:t>
          </a:r>
          <a:r>
            <a:rPr lang="en-US" sz="3700" b="1" kern="1200"/>
            <a:t>as</a:t>
          </a:r>
          <a:r>
            <a:rPr lang="lt-LT" sz="3700" b="1" kern="1200"/>
            <a:t> 3 eurų muito mokest</a:t>
          </a:r>
          <a:r>
            <a:rPr lang="en-US" sz="3700" b="1" kern="1200"/>
            <a:t>is prek</a:t>
          </a:r>
          <a:r>
            <a:rPr lang="lt-LT" sz="3700" b="1" kern="1200"/>
            <a:t>ėms:</a:t>
          </a:r>
          <a:endParaRPr lang="en-US" sz="3700" kern="1200"/>
        </a:p>
      </dsp:txBody>
      <dsp:txXfrm>
        <a:off x="696297" y="538547"/>
        <a:ext cx="4171627" cy="2590157"/>
      </dsp:txXfrm>
    </dsp:sp>
    <dsp:sp modelId="{72A24B1C-CFC4-4D26-8BC2-9F61D19E5C42}">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AD101-6E04-492F-B21B-2E5AB2717C32}">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lt-LT" sz="3700" kern="1200"/>
            <a:t>Šis mokestis taikomas nuo 2026 m. liepos 1 d. iki 2028 m. liepos 1 d.</a:t>
          </a:r>
          <a:endParaRPr lang="en-US" sz="37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D5B25-B599-4117-AD4E-A424B8978667}">
      <dsp:nvSpPr>
        <dsp:cNvPr id="0" name=""/>
        <dsp:cNvSpPr/>
      </dsp:nvSpPr>
      <dsp:spPr>
        <a:xfrm>
          <a:off x="0" y="10338"/>
          <a:ext cx="5115491" cy="15233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pt-BR" sz="6200" kern="1200" dirty="0"/>
            <a:t>H6  </a:t>
          </a:r>
          <a:endParaRPr lang="en-US" sz="6200" kern="1200" dirty="0"/>
        </a:p>
      </dsp:txBody>
      <dsp:txXfrm>
        <a:off x="74363" y="84701"/>
        <a:ext cx="4966765" cy="1374614"/>
      </dsp:txXfrm>
    </dsp:sp>
    <dsp:sp modelId="{E33DCC7C-E111-4CF8-893A-2C6F89FC5467}">
      <dsp:nvSpPr>
        <dsp:cNvPr id="0" name=""/>
        <dsp:cNvSpPr/>
      </dsp:nvSpPr>
      <dsp:spPr>
        <a:xfrm>
          <a:off x="0" y="1712238"/>
          <a:ext cx="5115491" cy="1523340"/>
        </a:xfrm>
        <a:prstGeom prst="roundRec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pt-BR" sz="6200" kern="1200" dirty="0"/>
            <a:t>H7  </a:t>
          </a:r>
          <a:endParaRPr lang="en-US" sz="6200" kern="1200" dirty="0"/>
        </a:p>
      </dsp:txBody>
      <dsp:txXfrm>
        <a:off x="74363" y="1786601"/>
        <a:ext cx="4966765" cy="1374614"/>
      </dsp:txXfrm>
    </dsp:sp>
    <dsp:sp modelId="{3C4A6548-EC28-4F60-8508-3699ABFA0914}">
      <dsp:nvSpPr>
        <dsp:cNvPr id="0" name=""/>
        <dsp:cNvSpPr/>
      </dsp:nvSpPr>
      <dsp:spPr>
        <a:xfrm>
          <a:off x="0" y="3414139"/>
          <a:ext cx="5115491" cy="1523340"/>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6220" tIns="236220" rIns="236220" bIns="236220" numCol="1" spcCol="1270" anchor="ctr" anchorCtr="0">
          <a:noAutofit/>
        </a:bodyPr>
        <a:lstStyle/>
        <a:p>
          <a:pPr marL="0" lvl="0" indent="0" algn="l" defTabSz="2755900">
            <a:lnSpc>
              <a:spcPct val="90000"/>
            </a:lnSpc>
            <a:spcBef>
              <a:spcPct val="0"/>
            </a:spcBef>
            <a:spcAft>
              <a:spcPct val="35000"/>
            </a:spcAft>
            <a:buNone/>
          </a:pPr>
          <a:r>
            <a:rPr lang="pt-BR" sz="6200" kern="1200" dirty="0"/>
            <a:t>H1</a:t>
          </a:r>
          <a:endParaRPr lang="en-US" sz="6200" kern="1200" dirty="0"/>
        </a:p>
      </dsp:txBody>
      <dsp:txXfrm>
        <a:off x="74363" y="3488502"/>
        <a:ext cx="4966765" cy="13746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66C06-1DEA-4F77-8DE8-17EB9C0D5580}">
      <dsp:nvSpPr>
        <dsp:cNvPr id="0" name=""/>
        <dsp:cNvSpPr/>
      </dsp:nvSpPr>
      <dsp:spPr>
        <a:xfrm>
          <a:off x="41594" y="880"/>
          <a:ext cx="4184956" cy="2657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6928B8-1E40-4797-967D-07D3C1B1E1DA}">
      <dsp:nvSpPr>
        <dsp:cNvPr id="0" name=""/>
        <dsp:cNvSpPr/>
      </dsp:nvSpPr>
      <dsp:spPr>
        <a:xfrm>
          <a:off x="506589" y="442625"/>
          <a:ext cx="4184956" cy="2657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a:t>Vien</a:t>
          </a:r>
          <a:r>
            <a:rPr lang="en-US" sz="2700" kern="1200"/>
            <a:t>a prek</a:t>
          </a:r>
          <a:r>
            <a:rPr lang="lt-LT" sz="2700" kern="1200"/>
            <a:t>ė </a:t>
          </a:r>
          <a:endParaRPr lang="en-US" sz="2700" kern="1200"/>
        </a:p>
      </dsp:txBody>
      <dsp:txXfrm>
        <a:off x="584423" y="520459"/>
        <a:ext cx="4029288" cy="2501779"/>
      </dsp:txXfrm>
    </dsp:sp>
    <dsp:sp modelId="{0D52E726-2DE0-456D-AD49-424E0A59575C}">
      <dsp:nvSpPr>
        <dsp:cNvPr id="0" name=""/>
        <dsp:cNvSpPr/>
      </dsp:nvSpPr>
      <dsp:spPr>
        <a:xfrm>
          <a:off x="5156541" y="880"/>
          <a:ext cx="4184956" cy="265744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77950A-2C34-42B1-A270-B42E2EC9DB88}">
      <dsp:nvSpPr>
        <dsp:cNvPr id="0" name=""/>
        <dsp:cNvSpPr/>
      </dsp:nvSpPr>
      <dsp:spPr>
        <a:xfrm>
          <a:off x="5621536" y="442625"/>
          <a:ext cx="4184956" cy="265744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lt-LT" sz="2700" kern="1200"/>
            <a:t>ar kelios prekės siuntoje, turinčios tą pačią tarifinę klasifikaciją, aprašymą ir, jei taikoma pagal deklaracijos duomenų reikalavimus, kilmę.</a:t>
          </a:r>
          <a:endParaRPr lang="en-US" sz="2700" kern="1200"/>
        </a:p>
      </dsp:txBody>
      <dsp:txXfrm>
        <a:off x="5699370" y="520459"/>
        <a:ext cx="4029288" cy="2501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28C4D-A716-4FCA-ADD3-297F5B89EEAC}">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C2872B-E6CE-4D1D-89FC-610866EBF9BC}">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a:t>IOSS schema, kompetentinga muitinės įstaiga - kurioje valstybėje narėje.</a:t>
          </a:r>
          <a:endParaRPr lang="en-US" sz="2400" kern="1200"/>
        </a:p>
      </dsp:txBody>
      <dsp:txXfrm>
        <a:off x="602678" y="725825"/>
        <a:ext cx="4463730" cy="2771523"/>
      </dsp:txXfrm>
    </dsp:sp>
    <dsp:sp modelId="{A2D5F715-5AED-4697-B9B9-32F2E8BE9200}">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585391-F3E5-40E9-9FEB-8C74D568DE6C}">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lt-LT" sz="2400" kern="1200"/>
            <a:t>Ne IOSS schema  -  IOSS schema nenaudojama, kompetentinga muitinės įstaiga – turi būti valstybėje narėje, kuri yra galutinė prekių paskirties vieta, t. y. kur baigiasi prekių gabenimas ar siuntimas.</a:t>
          </a:r>
          <a:endParaRPr lang="en-US" sz="2400" kern="1200"/>
        </a:p>
      </dsp:txBody>
      <dsp:txXfrm>
        <a:off x="6269123" y="725825"/>
        <a:ext cx="4463730" cy="27715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CFAA2-5EBE-4BC2-9B76-3707E1D1D5DB}">
      <dsp:nvSpPr>
        <dsp:cNvPr id="0" name=""/>
        <dsp:cNvSpPr/>
      </dsp:nvSpPr>
      <dsp:spPr>
        <a:xfrm>
          <a:off x="0" y="524133"/>
          <a:ext cx="2918936" cy="185352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9DAB02-4B20-4831-9D46-833CC10D2E14}">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-Prekybininko produkto identifikatorius.</a:t>
          </a:r>
        </a:p>
      </dsp:txBody>
      <dsp:txXfrm>
        <a:off x="378614" y="886531"/>
        <a:ext cx="2810360" cy="1744948"/>
      </dsp:txXfrm>
    </dsp:sp>
    <dsp:sp modelId="{C0939C5D-F8B7-449F-A25F-A3FDB9E15DC7}">
      <dsp:nvSpPr>
        <dsp:cNvPr id="0" name=""/>
        <dsp:cNvSpPr/>
      </dsp:nvSpPr>
      <dsp:spPr>
        <a:xfrm>
          <a:off x="3567588" y="524133"/>
          <a:ext cx="2918936" cy="185352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154F0-9706-4EE9-94BA-05B3CDD9AF4A}">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t>
          </a:r>
          <a:r>
            <a:rPr lang="lt-LT" sz="2600" kern="1200"/>
            <a:t>Nestandartizuoto gamintojo produkto identifikavimas</a:t>
          </a:r>
          <a:endParaRPr lang="en-US" sz="2600" kern="1200"/>
        </a:p>
      </dsp:txBody>
      <dsp:txXfrm>
        <a:off x="3946203" y="886531"/>
        <a:ext cx="2810360" cy="1744948"/>
      </dsp:txXfrm>
    </dsp:sp>
    <dsp:sp modelId="{F25C39B3-1386-4402-A3A9-52C05770B325}">
      <dsp:nvSpPr>
        <dsp:cNvPr id="0" name=""/>
        <dsp:cNvSpPr/>
      </dsp:nvSpPr>
      <dsp:spPr>
        <a:xfrm>
          <a:off x="7135177" y="524133"/>
          <a:ext cx="2918936" cy="1853524"/>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1C0C9B-D8F9-4BE6-BB64-3225C8003477}">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Standartizuoto produkto indentifikatorius</a:t>
          </a:r>
        </a:p>
      </dsp:txBody>
      <dsp:txXfrm>
        <a:off x="7513791" y="886531"/>
        <a:ext cx="2810360" cy="1744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06CD4-8994-4B99-BB60-8C1CBD5E1DE9}">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6DE7BC-2817-41E6-938E-93E587FA6BD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lt-LT" sz="3100" kern="1200"/>
            <a:t>C127: prekybininko produkto identifikatorius</a:t>
          </a:r>
          <a:endParaRPr lang="en-US" sz="3100" kern="1200"/>
        </a:p>
      </dsp:txBody>
      <dsp:txXfrm>
        <a:off x="0" y="0"/>
        <a:ext cx="10515600" cy="1087834"/>
      </dsp:txXfrm>
    </dsp:sp>
    <dsp:sp modelId="{568C4FC2-C5AA-455E-BCFB-BD42FE1556A5}">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69B167-B076-49ED-9C42-4C8484FE296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lt-LT" sz="3100" kern="1200"/>
            <a:t>C128: nestandartizuotas gamintojo produkto identifikatorius</a:t>
          </a:r>
          <a:endParaRPr lang="en-US" sz="3100" kern="1200"/>
        </a:p>
      </dsp:txBody>
      <dsp:txXfrm>
        <a:off x="0" y="1087834"/>
        <a:ext cx="10515600" cy="1087834"/>
      </dsp:txXfrm>
    </dsp:sp>
    <dsp:sp modelId="{0F01670B-678C-4202-A254-4F21370F71F2}">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3C27CA-A7E4-4F4C-B1B5-FD36A4F889D1}">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lt-LT" sz="3100" kern="1200"/>
            <a:t>C129: standartizuotas gamintojo produkto identifikatorius</a:t>
          </a:r>
          <a:endParaRPr lang="en-US" sz="3100" kern="1200"/>
        </a:p>
      </dsp:txBody>
      <dsp:txXfrm>
        <a:off x="0" y="2175669"/>
        <a:ext cx="10515600" cy="1087834"/>
      </dsp:txXfrm>
    </dsp:sp>
    <dsp:sp modelId="{92300C01-233A-411A-9105-828530B5A9C5}">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67EEDF-3EE3-4A68-A465-C424A3E105A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lt-LT" sz="2800" kern="1200" dirty="0"/>
            <a:t>Y081 </a:t>
          </a:r>
          <a:r>
            <a:rPr lang="lt-LT" sz="2000" i="1" kern="1200" dirty="0"/>
            <a:t>(DE12 04 000 000 -Papildoma nuoroda): </a:t>
          </a:r>
          <a:r>
            <a:rPr lang="lt-LT" sz="2800" kern="1200" dirty="0"/>
            <a:t>deklaruojamam produktui nėra standartizuoto gamintojo produkto identifikatoriaus</a:t>
          </a:r>
          <a:endParaRPr lang="en-US" sz="2800" kern="1200" dirty="0"/>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75696-6957-4D70-ADE4-B8EFFC6819A6}">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9E07CF-9A14-45B0-8A4C-2E02745B3CC5}">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t-LT" sz="2100" kern="1200"/>
            <a:t>Neleidžiama panaikinti deklaracijos grąžintoms ≤150 EUR nuotolinės prekybos prekėms</a:t>
          </a:r>
          <a:r>
            <a:rPr lang="en-US" sz="2100" kern="1200"/>
            <a:t>.</a:t>
          </a:r>
        </a:p>
      </dsp:txBody>
      <dsp:txXfrm>
        <a:off x="383617" y="1447754"/>
        <a:ext cx="2847502" cy="1768010"/>
      </dsp:txXfrm>
    </dsp:sp>
    <dsp:sp modelId="{BA051D08-B47B-40B3-91E0-F0BF910126F9}">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95CB45-E88B-489F-A567-05E57BBDFF0C}">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t-LT" sz="2100" kern="1200"/>
            <a:t>Sumokėtas 3 EUR muitas negrąžinamas pagal šią tvarką</a:t>
          </a:r>
          <a:endParaRPr lang="en-US" sz="2100" kern="1200"/>
        </a:p>
      </dsp:txBody>
      <dsp:txXfrm>
        <a:off x="3998355" y="1447754"/>
        <a:ext cx="2847502" cy="1768010"/>
      </dsp:txXfrm>
    </dsp:sp>
    <dsp:sp modelId="{14E81100-FC2B-4A57-88AB-F8095B5EBF19}">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70AAB-7434-477D-A800-9360786BF0A2}">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lt-LT" sz="2100" kern="1200"/>
            <a:t>Taikomos bendros SMK 116 str. muitų grąžinimo taisyklės</a:t>
          </a:r>
          <a:endParaRPr lang="en-US" sz="2100" kern="1200"/>
        </a:p>
      </dsp:txBody>
      <dsp:txXfrm>
        <a:off x="7613092" y="1447754"/>
        <a:ext cx="2847502" cy="17680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55B2B-3DB1-42B7-ACE2-D438D6B3CBD4}" type="datetimeFigureOut">
              <a:rPr lang="lt-LT" smtClean="0"/>
              <a:t>2026-06-18</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5E7FE-B55F-4559-A861-A5F19B107D0C}" type="slidenum">
              <a:rPr lang="lt-LT" smtClean="0"/>
              <a:t>‹#›</a:t>
            </a:fld>
            <a:endParaRPr lang="lt-LT"/>
          </a:p>
        </p:txBody>
      </p:sp>
    </p:spTree>
    <p:extLst>
      <p:ext uri="{BB962C8B-B14F-4D97-AF65-F5344CB8AC3E}">
        <p14:creationId xmlns:p14="http://schemas.microsoft.com/office/powerpoint/2010/main" val="99973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PlaceHolder 1"/>
          <p:cNvSpPr>
            <a:spLocks noGrp="1" noRot="1" noChangeAspect="1"/>
          </p:cNvSpPr>
          <p:nvPr>
            <p:ph type="sldImg"/>
          </p:nvPr>
        </p:nvSpPr>
        <p:spPr>
          <a:xfrm>
            <a:off x="3106738" y="963613"/>
            <a:ext cx="4614862" cy="2597150"/>
          </a:xfrm>
          <a:prstGeom prst="rect">
            <a:avLst/>
          </a:prstGeom>
          <a:ln w="0">
            <a:noFill/>
          </a:ln>
        </p:spPr>
      </p:sp>
      <p:sp>
        <p:nvSpPr>
          <p:cNvPr id="226" name="PlaceHolder 2"/>
          <p:cNvSpPr>
            <a:spLocks noGrp="1"/>
          </p:cNvSpPr>
          <p:nvPr>
            <p:ph type="body"/>
          </p:nvPr>
        </p:nvSpPr>
        <p:spPr>
          <a:xfrm>
            <a:off x="1082520" y="3710160"/>
            <a:ext cx="8662680" cy="3030120"/>
          </a:xfrm>
          <a:prstGeom prst="rect">
            <a:avLst/>
          </a:prstGeom>
          <a:noFill/>
          <a:ln w="0">
            <a:noFill/>
          </a:ln>
        </p:spPr>
        <p:txBody>
          <a:bodyPr lIns="0" tIns="0" rIns="0" bIns="0" anchor="t">
            <a:noAutofit/>
          </a:bodyPr>
          <a:lstStyle/>
          <a:p>
            <a:pPr indent="0">
              <a:buNone/>
            </a:pPr>
            <a:endParaRPr lang="lt-LT" sz="1800" b="0" u="none" strike="noStrike">
              <a:solidFill>
                <a:srgbClr val="000000"/>
              </a:solidFill>
              <a:effectLst/>
              <a:uFillTx/>
              <a:latin typeface="Arial"/>
            </a:endParaRPr>
          </a:p>
        </p:txBody>
      </p:sp>
      <p:sp>
        <p:nvSpPr>
          <p:cNvPr id="227" name="Slide Number Placeholder 3"/>
          <p:cNvSpPr/>
          <p:nvPr/>
        </p:nvSpPr>
        <p:spPr>
          <a:xfrm>
            <a:off x="6135840" y="7323120"/>
            <a:ext cx="4689360" cy="38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defTabSz="914400">
              <a:lnSpc>
                <a:spcPct val="100000"/>
              </a:lnSpc>
            </a:pPr>
            <a:fld id="{8C77A24F-BB38-4B86-B246-BEFDC12A808E}" type="slidenum">
              <a:rPr lang="lt-LT" sz="1200" b="0" u="none" strike="noStrike">
                <a:solidFill>
                  <a:srgbClr val="000000"/>
                </a:solidFill>
                <a:effectLst/>
                <a:uFillTx/>
                <a:latin typeface="Times New Roman"/>
                <a:ea typeface="+mn-ea"/>
              </a:rPr>
              <a:t>1</a:t>
            </a:fld>
            <a:endParaRPr lang="lt-LT" sz="1200" b="0" u="none" strike="noStrike">
              <a:solidFill>
                <a:srgbClr val="000000"/>
              </a:solidFill>
              <a:effectLst/>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10</a:t>
            </a:fld>
            <a:endParaRPr lang="lt-LT"/>
          </a:p>
        </p:txBody>
      </p:sp>
    </p:spTree>
    <p:extLst>
      <p:ext uri="{BB962C8B-B14F-4D97-AF65-F5344CB8AC3E}">
        <p14:creationId xmlns:p14="http://schemas.microsoft.com/office/powerpoint/2010/main" val="1390481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fontAlgn="t"/>
            <a:endParaRPr lang="en-US"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11</a:t>
            </a:fld>
            <a:endParaRPr lang="lt-LT"/>
          </a:p>
        </p:txBody>
      </p:sp>
    </p:spTree>
    <p:extLst>
      <p:ext uri="{BB962C8B-B14F-4D97-AF65-F5344CB8AC3E}">
        <p14:creationId xmlns:p14="http://schemas.microsoft.com/office/powerpoint/2010/main" val="1563347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12</a:t>
            </a:fld>
            <a:endParaRPr lang="lt-LT"/>
          </a:p>
        </p:txBody>
      </p:sp>
    </p:spTree>
    <p:extLst>
      <p:ext uri="{BB962C8B-B14F-4D97-AF65-F5344CB8AC3E}">
        <p14:creationId xmlns:p14="http://schemas.microsoft.com/office/powerpoint/2010/main" val="2069415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13</a:t>
            </a:fld>
            <a:endParaRPr lang="lt-LT"/>
          </a:p>
        </p:txBody>
      </p:sp>
    </p:spTree>
    <p:extLst>
      <p:ext uri="{BB962C8B-B14F-4D97-AF65-F5344CB8AC3E}">
        <p14:creationId xmlns:p14="http://schemas.microsoft.com/office/powerpoint/2010/main" val="44094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11A7-6F69-34C0-D10B-65498D26B8F3}"/>
            </a:ext>
          </a:extLst>
        </p:cNvPr>
        <p:cNvGrpSpPr/>
        <p:nvPr/>
      </p:nvGrpSpPr>
      <p:grpSpPr>
        <a:xfrm>
          <a:off x="0" y="0"/>
          <a:ext cx="0" cy="0"/>
          <a:chOff x="0" y="0"/>
          <a:chExt cx="0" cy="0"/>
        </a:xfrm>
      </p:grpSpPr>
      <p:sp>
        <p:nvSpPr>
          <p:cNvPr id="225" name="PlaceHolder 1">
            <a:extLst>
              <a:ext uri="{FF2B5EF4-FFF2-40B4-BE49-F238E27FC236}">
                <a16:creationId xmlns:a16="http://schemas.microsoft.com/office/drawing/2014/main" id="{2ACF0149-5AAC-8039-C8F9-C0E20CCB89A1}"/>
              </a:ext>
            </a:extLst>
          </p:cNvPr>
          <p:cNvSpPr>
            <a:spLocks noGrp="1" noRot="1" noChangeAspect="1"/>
          </p:cNvSpPr>
          <p:nvPr>
            <p:ph type="sldImg"/>
          </p:nvPr>
        </p:nvSpPr>
        <p:spPr>
          <a:xfrm>
            <a:off x="3106738" y="963613"/>
            <a:ext cx="4614862" cy="2597150"/>
          </a:xfrm>
          <a:prstGeom prst="rect">
            <a:avLst/>
          </a:prstGeom>
          <a:ln w="0">
            <a:noFill/>
          </a:ln>
        </p:spPr>
      </p:sp>
      <p:sp>
        <p:nvSpPr>
          <p:cNvPr id="226" name="PlaceHolder 2">
            <a:extLst>
              <a:ext uri="{FF2B5EF4-FFF2-40B4-BE49-F238E27FC236}">
                <a16:creationId xmlns:a16="http://schemas.microsoft.com/office/drawing/2014/main" id="{FEA151A8-F732-A9FA-14AE-2151317184DE}"/>
              </a:ext>
            </a:extLst>
          </p:cNvPr>
          <p:cNvSpPr>
            <a:spLocks noGrp="1"/>
          </p:cNvSpPr>
          <p:nvPr>
            <p:ph type="body"/>
          </p:nvPr>
        </p:nvSpPr>
        <p:spPr>
          <a:xfrm>
            <a:off x="1082520" y="3710160"/>
            <a:ext cx="8662680" cy="3030120"/>
          </a:xfrm>
          <a:prstGeom prst="rect">
            <a:avLst/>
          </a:prstGeom>
          <a:noFill/>
          <a:ln w="0">
            <a:noFill/>
          </a:ln>
        </p:spPr>
        <p:txBody>
          <a:bodyPr lIns="0" tIns="0" rIns="0" bIns="0" anchor="t">
            <a:noAutofit/>
          </a:bodyPr>
          <a:lstStyle/>
          <a:p>
            <a:pPr indent="0">
              <a:buNone/>
            </a:pPr>
            <a:endParaRPr lang="lt-LT" sz="1800" b="0" u="none" strike="noStrike">
              <a:solidFill>
                <a:srgbClr val="000000"/>
              </a:solidFill>
              <a:effectLst/>
              <a:uFillTx/>
              <a:latin typeface="Arial"/>
            </a:endParaRPr>
          </a:p>
        </p:txBody>
      </p:sp>
      <p:sp>
        <p:nvSpPr>
          <p:cNvPr id="227" name="Slide Number Placeholder 3">
            <a:extLst>
              <a:ext uri="{FF2B5EF4-FFF2-40B4-BE49-F238E27FC236}">
                <a16:creationId xmlns:a16="http://schemas.microsoft.com/office/drawing/2014/main" id="{D6F27BF9-C9EF-CEDE-EF7B-AC03368FA7CE}"/>
              </a:ext>
            </a:extLst>
          </p:cNvPr>
          <p:cNvSpPr/>
          <p:nvPr/>
        </p:nvSpPr>
        <p:spPr>
          <a:xfrm>
            <a:off x="6135840" y="7323120"/>
            <a:ext cx="4689360" cy="38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defTabSz="914400">
              <a:lnSpc>
                <a:spcPct val="100000"/>
              </a:lnSpc>
            </a:pPr>
            <a:fld id="{8C77A24F-BB38-4B86-B246-BEFDC12A808E}" type="slidenum">
              <a:rPr lang="lt-LT" sz="1200" b="0" u="none" strike="noStrike">
                <a:solidFill>
                  <a:srgbClr val="000000"/>
                </a:solidFill>
                <a:effectLst/>
                <a:uFillTx/>
                <a:latin typeface="Times New Roman"/>
                <a:ea typeface="+mn-ea"/>
              </a:rPr>
              <a:t>14</a:t>
            </a:fld>
            <a:endParaRPr lang="lt-LT" sz="1200" b="0" u="none" strike="noStrike">
              <a:solidFill>
                <a:srgbClr val="000000"/>
              </a:solidFill>
              <a:effectLst/>
              <a:uFillTx/>
              <a:latin typeface="Arial"/>
            </a:endParaRPr>
          </a:p>
        </p:txBody>
      </p:sp>
    </p:spTree>
    <p:extLst>
      <p:ext uri="{BB962C8B-B14F-4D97-AF65-F5344CB8AC3E}">
        <p14:creationId xmlns:p14="http://schemas.microsoft.com/office/powerpoint/2010/main" val="187757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700">
              <a:lnSpc>
                <a:spcPct val="100000"/>
              </a:lnSpc>
              <a:spcBef>
                <a:spcPts val="100"/>
              </a:spcBef>
            </a:pPr>
            <a:endParaRPr lang="lt-LT" sz="1200" dirty="0">
              <a:latin typeface="Arial"/>
              <a:cs typeface="Arial"/>
            </a:endParaRPr>
          </a:p>
        </p:txBody>
      </p:sp>
      <p:sp>
        <p:nvSpPr>
          <p:cNvPr id="4" name="Slide Number Placeholder 3"/>
          <p:cNvSpPr>
            <a:spLocks noGrp="1"/>
          </p:cNvSpPr>
          <p:nvPr>
            <p:ph type="sldNum" sz="quarter" idx="5"/>
          </p:nvPr>
        </p:nvSpPr>
        <p:spPr/>
        <p:txBody>
          <a:bodyPr/>
          <a:lstStyle/>
          <a:p>
            <a:fld id="{E98BE164-3940-4860-B377-B1695AC1EEE2}" type="slidenum">
              <a:rPr lang="lt-LT" smtClean="0"/>
              <a:t>2</a:t>
            </a:fld>
            <a:endParaRPr lang="lt-LT"/>
          </a:p>
        </p:txBody>
      </p:sp>
    </p:spTree>
    <p:extLst>
      <p:ext uri="{BB962C8B-B14F-4D97-AF65-F5344CB8AC3E}">
        <p14:creationId xmlns:p14="http://schemas.microsoft.com/office/powerpoint/2010/main" val="3293276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endParaRPr lang="lt-LT" dirty="0"/>
          </a:p>
        </p:txBody>
      </p:sp>
      <p:sp>
        <p:nvSpPr>
          <p:cNvPr id="4" name="Skaidrės numerio vietos rezervavimo ženklas 3"/>
          <p:cNvSpPr>
            <a:spLocks noGrp="1"/>
          </p:cNvSpPr>
          <p:nvPr>
            <p:ph type="sldNum" sz="quarter" idx="5"/>
          </p:nvPr>
        </p:nvSpPr>
        <p:spPr/>
        <p:txBody>
          <a:bodyPr/>
          <a:lstStyle/>
          <a:p>
            <a:fld id="{D215B2FB-D7CE-43EB-861A-683CDDCA5021}" type="slidenum">
              <a:rPr lang="lt-LT" smtClean="0"/>
              <a:t>3</a:t>
            </a:fld>
            <a:endParaRPr lang="lt-LT"/>
          </a:p>
        </p:txBody>
      </p:sp>
    </p:spTree>
    <p:extLst>
      <p:ext uri="{BB962C8B-B14F-4D97-AF65-F5344CB8AC3E}">
        <p14:creationId xmlns:p14="http://schemas.microsoft.com/office/powerpoint/2010/main" val="217124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4</a:t>
            </a:fld>
            <a:endParaRPr lang="lt-LT"/>
          </a:p>
        </p:txBody>
      </p:sp>
    </p:spTree>
    <p:extLst>
      <p:ext uri="{BB962C8B-B14F-4D97-AF65-F5344CB8AC3E}">
        <p14:creationId xmlns:p14="http://schemas.microsoft.com/office/powerpoint/2010/main" val="57111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5</a:t>
            </a:fld>
            <a:endParaRPr lang="lt-LT"/>
          </a:p>
        </p:txBody>
      </p:sp>
    </p:spTree>
    <p:extLst>
      <p:ext uri="{BB962C8B-B14F-4D97-AF65-F5344CB8AC3E}">
        <p14:creationId xmlns:p14="http://schemas.microsoft.com/office/powerpoint/2010/main" val="19392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6</a:t>
            </a:fld>
            <a:endParaRPr lang="lt-LT"/>
          </a:p>
        </p:txBody>
      </p:sp>
    </p:spTree>
    <p:extLst>
      <p:ext uri="{BB962C8B-B14F-4D97-AF65-F5344CB8AC3E}">
        <p14:creationId xmlns:p14="http://schemas.microsoft.com/office/powerpoint/2010/main" val="3496739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7</a:t>
            </a:fld>
            <a:endParaRPr lang="lt-LT"/>
          </a:p>
        </p:txBody>
      </p:sp>
    </p:spTree>
    <p:extLst>
      <p:ext uri="{BB962C8B-B14F-4D97-AF65-F5344CB8AC3E}">
        <p14:creationId xmlns:p14="http://schemas.microsoft.com/office/powerpoint/2010/main" val="1224499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kern="1200" dirty="0">
                <a:solidFill>
                  <a:schemeClr val="tx1"/>
                </a:solidFill>
                <a:effectLst/>
                <a:latin typeface="+mn-lt"/>
                <a:ea typeface="+mn-ea"/>
                <a:cs typeface="+mn-cs"/>
              </a:rPr>
              <a:t>Kai naudojama IOSS </a:t>
            </a:r>
            <a:r>
              <a:rPr lang="lt-LT" dirty="0"/>
              <a:t>kompetentinga muitinės įstaiga, kuriai pateikiama muitinės deklaracija dėl prekių išleidimo į laisvą apyvartą.</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Jeigu IOSS schema nenaudojama kuriai pateikiama muitinės deklaracija dėl prekių išleidimo į laisvą apyvartą, turi būti valstybėje narėje</a:t>
            </a:r>
            <a:endParaRPr lang="lt-LT"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200" b="0" i="0" kern="1200" dirty="0">
                <a:solidFill>
                  <a:schemeClr val="tx1"/>
                </a:solidFill>
                <a:effectLst/>
                <a:latin typeface="+mn-lt"/>
                <a:ea typeface="+mn-ea"/>
                <a:cs typeface="+mn-cs"/>
              </a:rPr>
              <a:t>Nuotolinė prekyba apibrėžiama PVM direktyvos 2006/112/EB 14 straipsnio 4 dalies 2 punkte kaip prekių tiekimas, kai prekės iš trečiosios teritorijos ar trečiosios šalies išsiunčiamos arba gabenamos tiekėjo arba jo vardu (įskaitant atvejus, kai tiekėjas netiesiogiai dalyvauja prekių siuntime ar gabenime) pirkėjui valstybėje narėje, kai prekių tiekimas vykdomas neapmokestinamam asmeniui.</a:t>
            </a:r>
          </a:p>
          <a:p>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8</a:t>
            </a:fld>
            <a:endParaRPr lang="lt-LT"/>
          </a:p>
        </p:txBody>
      </p:sp>
    </p:spTree>
    <p:extLst>
      <p:ext uri="{BB962C8B-B14F-4D97-AF65-F5344CB8AC3E}">
        <p14:creationId xmlns:p14="http://schemas.microsoft.com/office/powerpoint/2010/main" val="3463720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p:txBody>
      </p:sp>
      <p:sp>
        <p:nvSpPr>
          <p:cNvPr id="4" name="Skaidrės numerio vietos rezervavimo ženklas 3"/>
          <p:cNvSpPr>
            <a:spLocks noGrp="1"/>
          </p:cNvSpPr>
          <p:nvPr>
            <p:ph type="sldNum" sz="quarter" idx="5"/>
          </p:nvPr>
        </p:nvSpPr>
        <p:spPr/>
        <p:txBody>
          <a:bodyPr/>
          <a:lstStyle/>
          <a:p>
            <a:fld id="{0A45E7FE-B55F-4559-A861-A5F19B107D0C}" type="slidenum">
              <a:rPr lang="lt-LT" smtClean="0"/>
              <a:t>9</a:t>
            </a:fld>
            <a:endParaRPr lang="lt-LT"/>
          </a:p>
        </p:txBody>
      </p:sp>
    </p:spTree>
    <p:extLst>
      <p:ext uri="{BB962C8B-B14F-4D97-AF65-F5344CB8AC3E}">
        <p14:creationId xmlns:p14="http://schemas.microsoft.com/office/powerpoint/2010/main" val="4133876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6EDD2A7C-7B7A-1473-C4A0-9EF7E5CFF6D6}"/>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redaguokite stilių</a:t>
            </a:r>
          </a:p>
        </p:txBody>
      </p:sp>
      <p:sp>
        <p:nvSpPr>
          <p:cNvPr id="3" name="Antrinis pavadinimas 2">
            <a:extLst>
              <a:ext uri="{FF2B5EF4-FFF2-40B4-BE49-F238E27FC236}">
                <a16:creationId xmlns:a16="http://schemas.microsoft.com/office/drawing/2014/main" id="{5D934D07-7E7D-7B45-1DAF-2A158614B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Spustelėkite norėdami redaguoti šablono paantraštės stilių</a:t>
            </a:r>
          </a:p>
        </p:txBody>
      </p:sp>
      <p:sp>
        <p:nvSpPr>
          <p:cNvPr id="4" name="Datos vietos rezervavimo ženklas 3">
            <a:extLst>
              <a:ext uri="{FF2B5EF4-FFF2-40B4-BE49-F238E27FC236}">
                <a16:creationId xmlns:a16="http://schemas.microsoft.com/office/drawing/2014/main" id="{4DB1F5B2-F97B-0855-5202-38844D49CA30}"/>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5" name="Poraštės vietos rezervavimo ženklas 4">
            <a:extLst>
              <a:ext uri="{FF2B5EF4-FFF2-40B4-BE49-F238E27FC236}">
                <a16:creationId xmlns:a16="http://schemas.microsoft.com/office/drawing/2014/main" id="{B7582F0E-0D9D-1B47-17BF-86B5D9454B9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6DAF904E-6E69-AAD5-68C7-27DE993FEADB}"/>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1939918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5DE8FDD-009A-7ED5-6BA2-EC2B63C4FAEE}"/>
              </a:ext>
            </a:extLst>
          </p:cNvPr>
          <p:cNvSpPr>
            <a:spLocks noGrp="1"/>
          </p:cNvSpPr>
          <p:nvPr>
            <p:ph type="title"/>
          </p:nvPr>
        </p:nvSpPr>
        <p:spPr/>
        <p:txBody>
          <a:bodyPr/>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A81CDF70-FC71-6967-B792-D7FD17470ED8}"/>
              </a:ext>
            </a:extLst>
          </p:cNvPr>
          <p:cNvSpPr>
            <a:spLocks noGrp="1"/>
          </p:cNvSpPr>
          <p:nvPr>
            <p:ph type="body" orient="vert" idx="1"/>
          </p:nvPr>
        </p:nvSpPr>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BD47E08C-FF68-8ACE-C30D-7DED22203B36}"/>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5" name="Poraštės vietos rezervavimo ženklas 4">
            <a:extLst>
              <a:ext uri="{FF2B5EF4-FFF2-40B4-BE49-F238E27FC236}">
                <a16:creationId xmlns:a16="http://schemas.microsoft.com/office/drawing/2014/main" id="{ACB52029-62A1-BB67-8F94-1B4C364FC9A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9A35591A-C943-5E8E-68E1-C9F730DD77D6}"/>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363555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id="{AEF70156-B13B-1257-6B84-0185885F8968}"/>
              </a:ext>
            </a:extLst>
          </p:cNvPr>
          <p:cNvSpPr>
            <a:spLocks noGrp="1"/>
          </p:cNvSpPr>
          <p:nvPr>
            <p:ph type="title" orient="vert"/>
          </p:nvPr>
        </p:nvSpPr>
        <p:spPr>
          <a:xfrm>
            <a:off x="8724900" y="365125"/>
            <a:ext cx="2628900" cy="5811838"/>
          </a:xfrm>
        </p:spPr>
        <p:txBody>
          <a:bodyPr vert="eaVert"/>
          <a:lstStyle/>
          <a:p>
            <a:r>
              <a:rPr lang="lt-LT"/>
              <a:t>Spustelėję redaguokite stilių</a:t>
            </a:r>
          </a:p>
        </p:txBody>
      </p:sp>
      <p:sp>
        <p:nvSpPr>
          <p:cNvPr id="3" name="Vertikalaus teksto vietos rezervavimo ženklas 2">
            <a:extLst>
              <a:ext uri="{FF2B5EF4-FFF2-40B4-BE49-F238E27FC236}">
                <a16:creationId xmlns:a16="http://schemas.microsoft.com/office/drawing/2014/main" id="{F4676D0B-22D0-8601-179C-C3FB49291B4B}"/>
              </a:ext>
            </a:extLst>
          </p:cNvPr>
          <p:cNvSpPr>
            <a:spLocks noGrp="1"/>
          </p:cNvSpPr>
          <p:nvPr>
            <p:ph type="body" orient="vert" idx="1"/>
          </p:nvPr>
        </p:nvSpPr>
        <p:spPr>
          <a:xfrm>
            <a:off x="838200" y="365125"/>
            <a:ext cx="7734300" cy="5811838"/>
          </a:xfrm>
        </p:spPr>
        <p:txBody>
          <a:bodyPr vert="eaVert"/>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87359A96-2B7C-5B60-0C57-BB0EBCF4721E}"/>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5" name="Poraštės vietos rezervavimo ženklas 4">
            <a:extLst>
              <a:ext uri="{FF2B5EF4-FFF2-40B4-BE49-F238E27FC236}">
                <a16:creationId xmlns:a16="http://schemas.microsoft.com/office/drawing/2014/main" id="{4D2E804A-23AE-81A9-EED4-4F496D4EAAC7}"/>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5DDDBEE-4643-456F-B86E-18EDEDDA6A84}"/>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405115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Default 2">
    <p:bg>
      <p:bgPr>
        <a:solidFill>
          <a:srgbClr val="FFFFFF"/>
        </a:solidFill>
        <a:effectLst/>
      </p:bgPr>
    </p:bg>
    <p:spTree>
      <p:nvGrpSpPr>
        <p:cNvPr id="1" name=""/>
        <p:cNvGrpSpPr/>
        <p:nvPr/>
      </p:nvGrpSpPr>
      <p:grpSpPr>
        <a:xfrm>
          <a:off x="0" y="0"/>
          <a:ext cx="0" cy="0"/>
          <a:chOff x="0" y="0"/>
          <a:chExt cx="0" cy="0"/>
        </a:xfrm>
      </p:grpSpPr>
      <p:sp>
        <p:nvSpPr>
          <p:cNvPr id="26" name="PlaceHolder 1"/>
          <p:cNvSpPr>
            <a:spLocks noGrp="1"/>
          </p:cNvSpPr>
          <p:nvPr>
            <p:ph type="title"/>
          </p:nvPr>
        </p:nvSpPr>
        <p:spPr>
          <a:xfrm>
            <a:off x="609358" y="273505"/>
            <a:ext cx="10968850" cy="1142380"/>
          </a:xfrm>
          <a:prstGeom prst="rect">
            <a:avLst/>
          </a:prstGeom>
          <a:noFill/>
          <a:ln w="0">
            <a:noFill/>
          </a:ln>
        </p:spPr>
        <p:txBody>
          <a:bodyPr lIns="0" tIns="0" rIns="0" bIns="0" anchor="ctr">
            <a:noAutofit/>
          </a:bodyPr>
          <a:lstStyle>
            <a:lvl1pPr indent="0">
              <a:lnSpc>
                <a:spcPct val="100000"/>
              </a:lnSpc>
              <a:buNone/>
              <a:tabLst>
                <a:tab pos="0" algn="l"/>
              </a:tabLst>
              <a:defRPr/>
            </a:lvl1pPr>
          </a:lstStyle>
          <a:p>
            <a:pPr indent="0">
              <a:lnSpc>
                <a:spcPct val="100000"/>
              </a:lnSpc>
              <a:buNone/>
              <a:tabLst>
                <a:tab pos="0" algn="l"/>
              </a:tabLst>
            </a:pPr>
            <a:r>
              <a:rPr lang="lt-LT" sz="1601" b="0" u="none" strike="noStrike">
                <a:solidFill>
                  <a:schemeClr val="dk1"/>
                </a:solidFill>
                <a:effectLst/>
                <a:uFillTx/>
                <a:latin typeface="Arial"/>
              </a:rPr>
              <a:t>Click to edit the title text format</a:t>
            </a:r>
            <a:endParaRPr lang="lt-LT" sz="1601" b="0" u="none" strike="noStrike">
              <a:solidFill>
                <a:srgbClr val="000000"/>
              </a:solidFill>
              <a:effectLst/>
              <a:uFillTx/>
              <a:latin typeface="Arial"/>
            </a:endParaRPr>
          </a:p>
        </p:txBody>
      </p:sp>
      <p:sp>
        <p:nvSpPr>
          <p:cNvPr id="27" name="PlaceHolder 2"/>
          <p:cNvSpPr>
            <a:spLocks noGrp="1"/>
          </p:cNvSpPr>
          <p:nvPr>
            <p:ph type="body"/>
          </p:nvPr>
        </p:nvSpPr>
        <p:spPr>
          <a:xfrm>
            <a:off x="609358" y="1604521"/>
            <a:ext cx="10968850" cy="3974791"/>
          </a:xfrm>
          <a:prstGeom prst="rect">
            <a:avLst/>
          </a:prstGeom>
          <a:noFill/>
          <a:ln w="0">
            <a:noFill/>
          </a:ln>
        </p:spPr>
        <p:txBody>
          <a:bodyPr lIns="0" tIns="0" rIns="0" bIns="0" anchor="t">
            <a:normAutofit/>
          </a:bodyPr>
          <a:lstStyle>
            <a:lvl1pPr marL="384307" indent="-288230">
              <a:lnSpc>
                <a:spcPct val="90000"/>
              </a:lnSpc>
              <a:spcBef>
                <a:spcPts val="1261"/>
              </a:spcBef>
              <a:buClr>
                <a:srgbClr val="000000"/>
              </a:buClr>
              <a:buSzPct val="45000"/>
              <a:buFont typeface="Wingdings" charset="2"/>
              <a:buChar char=""/>
              <a:defRPr/>
            </a:lvl1pPr>
          </a:lstStyle>
          <a:p>
            <a:pPr marL="432000" indent="-324000">
              <a:lnSpc>
                <a:spcPct val="90000"/>
              </a:lnSpc>
              <a:spcBef>
                <a:spcPts val="1417"/>
              </a:spcBef>
              <a:buClr>
                <a:srgbClr val="000000"/>
              </a:buClr>
              <a:buSzPct val="45000"/>
              <a:buFont typeface="Wingdings" charset="2"/>
              <a:buChar char=""/>
            </a:pPr>
            <a:r>
              <a:rPr lang="lt-LT" sz="2491" b="0" u="none" strike="noStrike">
                <a:solidFill>
                  <a:schemeClr val="dk1"/>
                </a:solidFill>
                <a:effectLst/>
                <a:uFillTx/>
                <a:latin typeface="Arial"/>
              </a:rPr>
              <a:t>Click to edit the outline text format</a:t>
            </a:r>
            <a:endParaRPr lang="lt-LT" sz="2491" b="0" u="none" strike="noStrike">
              <a:solidFill>
                <a:srgbClr val="000000"/>
              </a:solidFill>
              <a:effectLst/>
              <a:uFillTx/>
              <a:latin typeface="Arial"/>
            </a:endParaRPr>
          </a:p>
          <a:p>
            <a:pPr marL="768614" lvl="1" indent="-288230">
              <a:lnSpc>
                <a:spcPct val="90000"/>
              </a:lnSpc>
              <a:spcBef>
                <a:spcPts val="1009"/>
              </a:spcBef>
              <a:buClr>
                <a:srgbClr val="000000"/>
              </a:buClr>
              <a:buSzPct val="75000"/>
              <a:buFont typeface="Symbol" charset="2"/>
              <a:buChar char=""/>
            </a:pPr>
            <a:r>
              <a:rPr lang="lt-LT" sz="1779" b="0" u="none" strike="noStrike">
                <a:solidFill>
                  <a:schemeClr val="dk1"/>
                </a:solidFill>
                <a:effectLst/>
                <a:uFillTx/>
                <a:latin typeface="Arial"/>
              </a:rPr>
              <a:t>Second Outline Level</a:t>
            </a:r>
            <a:endParaRPr lang="lt-LT" sz="1779" b="0" u="none" strike="noStrike">
              <a:solidFill>
                <a:srgbClr val="000000"/>
              </a:solidFill>
              <a:effectLst/>
              <a:uFillTx/>
              <a:latin typeface="Arial"/>
            </a:endParaRPr>
          </a:p>
          <a:p>
            <a:pPr marL="1152922" lvl="2" indent="-256205">
              <a:lnSpc>
                <a:spcPct val="90000"/>
              </a:lnSpc>
              <a:spcBef>
                <a:spcPts val="756"/>
              </a:spcBef>
              <a:buClr>
                <a:srgbClr val="000000"/>
              </a:buClr>
              <a:buSzPct val="45000"/>
              <a:buFont typeface="Wingdings" charset="2"/>
              <a:buChar char=""/>
            </a:pPr>
            <a:r>
              <a:rPr lang="lt-LT" sz="1601" b="0" u="none" strike="noStrike">
                <a:solidFill>
                  <a:schemeClr val="dk1"/>
                </a:solidFill>
                <a:effectLst/>
                <a:uFillTx/>
                <a:latin typeface="Arial"/>
              </a:rPr>
              <a:t>Third Outline Level</a:t>
            </a:r>
            <a:endParaRPr lang="lt-LT" sz="1601" b="0" u="none" strike="noStrike">
              <a:solidFill>
                <a:srgbClr val="000000"/>
              </a:solidFill>
              <a:effectLst/>
              <a:uFillTx/>
              <a:latin typeface="Arial"/>
            </a:endParaRPr>
          </a:p>
          <a:p>
            <a:pPr marL="1537229" lvl="3" indent="-192154">
              <a:lnSpc>
                <a:spcPct val="90000"/>
              </a:lnSpc>
              <a:spcBef>
                <a:spcPts val="504"/>
              </a:spcBef>
              <a:buClr>
                <a:srgbClr val="000000"/>
              </a:buClr>
              <a:buSzPct val="75000"/>
              <a:buFont typeface="Symbol" charset="2"/>
              <a:buChar char=""/>
            </a:pPr>
            <a:r>
              <a:rPr lang="lt-LT" sz="1601" b="0" u="none" strike="noStrike">
                <a:solidFill>
                  <a:schemeClr val="dk1"/>
                </a:solidFill>
                <a:effectLst/>
                <a:uFillTx/>
                <a:latin typeface="Arial"/>
              </a:rPr>
              <a:t>Fourth Outline Level</a:t>
            </a:r>
            <a:endParaRPr lang="lt-LT" sz="1601" b="0" u="none" strike="noStrike">
              <a:solidFill>
                <a:srgbClr val="000000"/>
              </a:solidFill>
              <a:effectLst/>
              <a:uFillTx/>
              <a:latin typeface="Arial"/>
            </a:endParaRPr>
          </a:p>
          <a:p>
            <a:pPr marL="1921536" lvl="4" indent="-192154">
              <a:lnSpc>
                <a:spcPct val="90000"/>
              </a:lnSpc>
              <a:spcBef>
                <a:spcPts val="252"/>
              </a:spcBef>
              <a:buClr>
                <a:srgbClr val="000000"/>
              </a:buClr>
              <a:buSzPct val="45000"/>
              <a:buFont typeface="Wingdings" charset="2"/>
              <a:buChar char=""/>
            </a:pPr>
            <a:r>
              <a:rPr lang="lt-LT" sz="1779" b="0" u="none" strike="noStrike">
                <a:solidFill>
                  <a:schemeClr val="dk1"/>
                </a:solidFill>
                <a:effectLst/>
                <a:uFillTx/>
                <a:latin typeface="Arial"/>
              </a:rPr>
              <a:t>Fifth Outline Level</a:t>
            </a:r>
            <a:endParaRPr lang="lt-LT" sz="1779" b="0" u="none" strike="noStrike">
              <a:solidFill>
                <a:srgbClr val="000000"/>
              </a:solidFill>
              <a:effectLst/>
              <a:uFillTx/>
              <a:latin typeface="Arial"/>
            </a:endParaRPr>
          </a:p>
          <a:p>
            <a:pPr marL="2305843" lvl="5" indent="-192154">
              <a:lnSpc>
                <a:spcPct val="90000"/>
              </a:lnSpc>
              <a:spcBef>
                <a:spcPts val="252"/>
              </a:spcBef>
              <a:buClr>
                <a:srgbClr val="000000"/>
              </a:buClr>
              <a:buSzPct val="45000"/>
              <a:buFont typeface="Wingdings" charset="2"/>
              <a:buChar char=""/>
            </a:pPr>
            <a:r>
              <a:rPr lang="lt-LT" sz="1779" b="0" u="none" strike="noStrike">
                <a:solidFill>
                  <a:schemeClr val="dk1"/>
                </a:solidFill>
                <a:effectLst/>
                <a:uFillTx/>
                <a:latin typeface="Arial"/>
              </a:rPr>
              <a:t>Sixth Outline Level</a:t>
            </a:r>
            <a:endParaRPr lang="lt-LT" sz="1779" b="0" u="none" strike="noStrike">
              <a:solidFill>
                <a:srgbClr val="000000"/>
              </a:solidFill>
              <a:effectLst/>
              <a:uFillTx/>
              <a:latin typeface="Arial"/>
            </a:endParaRPr>
          </a:p>
          <a:p>
            <a:pPr marL="2690150" lvl="6" indent="-192154">
              <a:lnSpc>
                <a:spcPct val="90000"/>
              </a:lnSpc>
              <a:spcBef>
                <a:spcPts val="252"/>
              </a:spcBef>
              <a:buClr>
                <a:srgbClr val="000000"/>
              </a:buClr>
              <a:buSzPct val="45000"/>
              <a:buFont typeface="Wingdings" charset="2"/>
              <a:buChar char=""/>
            </a:pPr>
            <a:r>
              <a:rPr lang="lt-LT" sz="1779" b="0" u="none" strike="noStrike">
                <a:solidFill>
                  <a:schemeClr val="dk1"/>
                </a:solidFill>
                <a:effectLst/>
                <a:uFillTx/>
                <a:latin typeface="Arial"/>
              </a:rPr>
              <a:t>Seventh Outline Level</a:t>
            </a:r>
            <a:endParaRPr lang="lt-LT" sz="1779" b="0" u="none" strike="noStrike">
              <a:solidFill>
                <a:srgbClr val="000000"/>
              </a:solidFill>
              <a:effectLst/>
              <a:uFillTx/>
              <a:latin typeface="Arial"/>
            </a:endParaRPr>
          </a:p>
        </p:txBody>
      </p:sp>
    </p:spTree>
    <p:extLst>
      <p:ext uri="{BB962C8B-B14F-4D97-AF65-F5344CB8AC3E}">
        <p14:creationId xmlns:p14="http://schemas.microsoft.com/office/powerpoint/2010/main" val="143119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AE4F37EB-697C-CA00-ECFD-9573919C7EA0}"/>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CDC6A43D-47C5-F844-1A69-5F71177FFF89}"/>
              </a:ext>
            </a:extLst>
          </p:cNvPr>
          <p:cNvSpPr>
            <a:spLocks noGrp="1"/>
          </p:cNvSpPr>
          <p:nvPr>
            <p:ph idx="1"/>
          </p:nvPr>
        </p:nvSpPr>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623FE39C-39E5-7A89-451D-2F80406FAABA}"/>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5" name="Poraštės vietos rezervavimo ženklas 4">
            <a:extLst>
              <a:ext uri="{FF2B5EF4-FFF2-40B4-BE49-F238E27FC236}">
                <a16:creationId xmlns:a16="http://schemas.microsoft.com/office/drawing/2014/main" id="{F45368B3-4578-6720-A257-CEAEBFF4B975}"/>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AB16EA04-22C9-D0A2-D482-51CAE39D04A5}"/>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205149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CA32CC3-5B12-B10A-7145-B818425140C4}"/>
              </a:ext>
            </a:extLst>
          </p:cNvPr>
          <p:cNvSpPr>
            <a:spLocks noGrp="1"/>
          </p:cNvSpPr>
          <p:nvPr>
            <p:ph type="title"/>
          </p:nvPr>
        </p:nvSpPr>
        <p:spPr>
          <a:xfrm>
            <a:off x="831850" y="1709738"/>
            <a:ext cx="10515600" cy="2852737"/>
          </a:xfrm>
        </p:spPr>
        <p:txBody>
          <a:bodyPr anchor="b"/>
          <a:lstStyle>
            <a:lvl1pPr>
              <a:defRPr sz="6000"/>
            </a:lvl1pPr>
          </a:lstStyle>
          <a:p>
            <a:r>
              <a:rPr lang="lt-LT"/>
              <a:t>Spustelėję redaguokite stilių</a:t>
            </a:r>
          </a:p>
        </p:txBody>
      </p:sp>
      <p:sp>
        <p:nvSpPr>
          <p:cNvPr id="3" name="Teksto vietos rezervavimo ženklas 2">
            <a:extLst>
              <a:ext uri="{FF2B5EF4-FFF2-40B4-BE49-F238E27FC236}">
                <a16:creationId xmlns:a16="http://schemas.microsoft.com/office/drawing/2014/main" id="{0EC7B16F-964C-8CBD-7B64-A5BF642921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lt-LT"/>
              <a:t>Spustelėkite, kad galėtumėte redaguoti šablono teksto stilius</a:t>
            </a:r>
          </a:p>
        </p:txBody>
      </p:sp>
      <p:sp>
        <p:nvSpPr>
          <p:cNvPr id="4" name="Datos vietos rezervavimo ženklas 3">
            <a:extLst>
              <a:ext uri="{FF2B5EF4-FFF2-40B4-BE49-F238E27FC236}">
                <a16:creationId xmlns:a16="http://schemas.microsoft.com/office/drawing/2014/main" id="{613FEB9D-5F15-4CAB-9DD7-2AE966A65693}"/>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5" name="Poraštės vietos rezervavimo ženklas 4">
            <a:extLst>
              <a:ext uri="{FF2B5EF4-FFF2-40B4-BE49-F238E27FC236}">
                <a16:creationId xmlns:a16="http://schemas.microsoft.com/office/drawing/2014/main" id="{37462DE4-EB83-454F-8780-BB5CB320DA8C}"/>
              </a:ext>
            </a:extLst>
          </p:cNvPr>
          <p:cNvSpPr>
            <a:spLocks noGrp="1"/>
          </p:cNvSpPr>
          <p:nvPr>
            <p:ph type="ftr" sz="quarter" idx="11"/>
          </p:nvPr>
        </p:nvSpPr>
        <p:spPr/>
        <p:txBody>
          <a:bodyPr/>
          <a:lstStyle/>
          <a:p>
            <a:endParaRPr lang="lt-LT"/>
          </a:p>
        </p:txBody>
      </p:sp>
      <p:sp>
        <p:nvSpPr>
          <p:cNvPr id="6" name="Skaidrės numerio vietos rezervavimo ženklas 5">
            <a:extLst>
              <a:ext uri="{FF2B5EF4-FFF2-40B4-BE49-F238E27FC236}">
                <a16:creationId xmlns:a16="http://schemas.microsoft.com/office/drawing/2014/main" id="{B65016D7-0C95-3B81-69D7-83C76E6D9CE4}"/>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3440315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429F97C2-16FE-101B-FCCB-0EA2E79838BD}"/>
              </a:ext>
            </a:extLst>
          </p:cNvPr>
          <p:cNvSpPr>
            <a:spLocks noGrp="1"/>
          </p:cNvSpPr>
          <p:nvPr>
            <p:ph type="title"/>
          </p:nvPr>
        </p:nvSpPr>
        <p:spPr/>
        <p:txBody>
          <a:bodyPr/>
          <a:lstStyle/>
          <a:p>
            <a:r>
              <a:rPr lang="lt-LT"/>
              <a:t>Spustelėję redaguokite stilių</a:t>
            </a:r>
          </a:p>
        </p:txBody>
      </p:sp>
      <p:sp>
        <p:nvSpPr>
          <p:cNvPr id="3" name="Turinio vietos rezervavimo ženklas 2">
            <a:extLst>
              <a:ext uri="{FF2B5EF4-FFF2-40B4-BE49-F238E27FC236}">
                <a16:creationId xmlns:a16="http://schemas.microsoft.com/office/drawing/2014/main" id="{23BAA58A-EDF3-28C2-16CC-FDE71D6FF6D4}"/>
              </a:ext>
            </a:extLst>
          </p:cNvPr>
          <p:cNvSpPr>
            <a:spLocks noGrp="1"/>
          </p:cNvSpPr>
          <p:nvPr>
            <p:ph sz="half" idx="1"/>
          </p:nvPr>
        </p:nvSpPr>
        <p:spPr>
          <a:xfrm>
            <a:off x="838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urinio vietos rezervavimo ženklas 3">
            <a:extLst>
              <a:ext uri="{FF2B5EF4-FFF2-40B4-BE49-F238E27FC236}">
                <a16:creationId xmlns:a16="http://schemas.microsoft.com/office/drawing/2014/main" id="{D11E404E-57B9-BBD1-6D29-F6DF6DA65F59}"/>
              </a:ext>
            </a:extLst>
          </p:cNvPr>
          <p:cNvSpPr>
            <a:spLocks noGrp="1"/>
          </p:cNvSpPr>
          <p:nvPr>
            <p:ph sz="half" idx="2"/>
          </p:nvPr>
        </p:nvSpPr>
        <p:spPr>
          <a:xfrm>
            <a:off x="6172200" y="1825625"/>
            <a:ext cx="5181600" cy="435133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Datos vietos rezervavimo ženklas 4">
            <a:extLst>
              <a:ext uri="{FF2B5EF4-FFF2-40B4-BE49-F238E27FC236}">
                <a16:creationId xmlns:a16="http://schemas.microsoft.com/office/drawing/2014/main" id="{2D3AA6DA-4C2E-F848-87FC-209C9F2B8433}"/>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6" name="Poraštės vietos rezervavimo ženklas 5">
            <a:extLst>
              <a:ext uri="{FF2B5EF4-FFF2-40B4-BE49-F238E27FC236}">
                <a16:creationId xmlns:a16="http://schemas.microsoft.com/office/drawing/2014/main" id="{2E419DCD-67DB-4C3A-63C4-47539E97BDC6}"/>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063EE586-434B-8647-C26A-9374FD5B1D85}"/>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2796339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1257A3A-245D-C0F6-68F5-678FD1DD2223}"/>
              </a:ext>
            </a:extLst>
          </p:cNvPr>
          <p:cNvSpPr>
            <a:spLocks noGrp="1"/>
          </p:cNvSpPr>
          <p:nvPr>
            <p:ph type="title"/>
          </p:nvPr>
        </p:nvSpPr>
        <p:spPr>
          <a:xfrm>
            <a:off x="839788" y="365125"/>
            <a:ext cx="10515600" cy="1325563"/>
          </a:xfrm>
        </p:spPr>
        <p:txBody>
          <a:bodyPr/>
          <a:lstStyle/>
          <a:p>
            <a:r>
              <a:rPr lang="lt-LT"/>
              <a:t>Spustelėję redaguokite stilių</a:t>
            </a:r>
          </a:p>
        </p:txBody>
      </p:sp>
      <p:sp>
        <p:nvSpPr>
          <p:cNvPr id="3" name="Teksto vietos rezervavimo ženklas 2">
            <a:extLst>
              <a:ext uri="{FF2B5EF4-FFF2-40B4-BE49-F238E27FC236}">
                <a16:creationId xmlns:a16="http://schemas.microsoft.com/office/drawing/2014/main" id="{FD281868-F6BB-4C37-1E8A-C9926AD918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4" name="Turinio vietos rezervavimo ženklas 3">
            <a:extLst>
              <a:ext uri="{FF2B5EF4-FFF2-40B4-BE49-F238E27FC236}">
                <a16:creationId xmlns:a16="http://schemas.microsoft.com/office/drawing/2014/main" id="{F8389182-6B05-B36C-2E53-4825E2335080}"/>
              </a:ext>
            </a:extLst>
          </p:cNvPr>
          <p:cNvSpPr>
            <a:spLocks noGrp="1"/>
          </p:cNvSpPr>
          <p:nvPr>
            <p:ph sz="half" idx="2"/>
          </p:nvPr>
        </p:nvSpPr>
        <p:spPr>
          <a:xfrm>
            <a:off x="839788" y="2505075"/>
            <a:ext cx="5157787"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5" name="Teksto vietos rezervavimo ženklas 4">
            <a:extLst>
              <a:ext uri="{FF2B5EF4-FFF2-40B4-BE49-F238E27FC236}">
                <a16:creationId xmlns:a16="http://schemas.microsoft.com/office/drawing/2014/main" id="{1AA2EF1B-4AA4-F29C-2753-09414E2AA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Spustelėkite, kad galėtumėte redaguoti šablono teksto stilius</a:t>
            </a:r>
          </a:p>
        </p:txBody>
      </p:sp>
      <p:sp>
        <p:nvSpPr>
          <p:cNvPr id="6" name="Turinio vietos rezervavimo ženklas 5">
            <a:extLst>
              <a:ext uri="{FF2B5EF4-FFF2-40B4-BE49-F238E27FC236}">
                <a16:creationId xmlns:a16="http://schemas.microsoft.com/office/drawing/2014/main" id="{DC0DF9BD-CAF3-4209-C25E-F820152858BE}"/>
              </a:ext>
            </a:extLst>
          </p:cNvPr>
          <p:cNvSpPr>
            <a:spLocks noGrp="1"/>
          </p:cNvSpPr>
          <p:nvPr>
            <p:ph sz="quarter" idx="4"/>
          </p:nvPr>
        </p:nvSpPr>
        <p:spPr>
          <a:xfrm>
            <a:off x="6172200" y="2505075"/>
            <a:ext cx="5183188" cy="3684588"/>
          </a:xfrm>
        </p:spPr>
        <p:txBody>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7" name="Datos vietos rezervavimo ženklas 6">
            <a:extLst>
              <a:ext uri="{FF2B5EF4-FFF2-40B4-BE49-F238E27FC236}">
                <a16:creationId xmlns:a16="http://schemas.microsoft.com/office/drawing/2014/main" id="{879320CE-8371-B407-8069-0D91474C8955}"/>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8" name="Poraštės vietos rezervavimo ženklas 7">
            <a:extLst>
              <a:ext uri="{FF2B5EF4-FFF2-40B4-BE49-F238E27FC236}">
                <a16:creationId xmlns:a16="http://schemas.microsoft.com/office/drawing/2014/main" id="{10CDB0A9-B83D-945D-A0C7-6295E4B97442}"/>
              </a:ext>
            </a:extLst>
          </p:cNvPr>
          <p:cNvSpPr>
            <a:spLocks noGrp="1"/>
          </p:cNvSpPr>
          <p:nvPr>
            <p:ph type="ftr" sz="quarter" idx="11"/>
          </p:nvPr>
        </p:nvSpPr>
        <p:spPr/>
        <p:txBody>
          <a:bodyPr/>
          <a:lstStyle/>
          <a:p>
            <a:endParaRPr lang="lt-LT"/>
          </a:p>
        </p:txBody>
      </p:sp>
      <p:sp>
        <p:nvSpPr>
          <p:cNvPr id="9" name="Skaidrės numerio vietos rezervavimo ženklas 8">
            <a:extLst>
              <a:ext uri="{FF2B5EF4-FFF2-40B4-BE49-F238E27FC236}">
                <a16:creationId xmlns:a16="http://schemas.microsoft.com/office/drawing/2014/main" id="{61A023A1-A121-6439-D3EA-8B572EF20545}"/>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279430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011A293-B986-94C7-74F8-CC4CFB0ADB80}"/>
              </a:ext>
            </a:extLst>
          </p:cNvPr>
          <p:cNvSpPr>
            <a:spLocks noGrp="1"/>
          </p:cNvSpPr>
          <p:nvPr>
            <p:ph type="title"/>
          </p:nvPr>
        </p:nvSpPr>
        <p:spPr/>
        <p:txBody>
          <a:bodyPr/>
          <a:lstStyle/>
          <a:p>
            <a:r>
              <a:rPr lang="lt-LT"/>
              <a:t>Spustelėję redaguokite stilių</a:t>
            </a:r>
          </a:p>
        </p:txBody>
      </p:sp>
      <p:sp>
        <p:nvSpPr>
          <p:cNvPr id="3" name="Datos vietos rezervavimo ženklas 2">
            <a:extLst>
              <a:ext uri="{FF2B5EF4-FFF2-40B4-BE49-F238E27FC236}">
                <a16:creationId xmlns:a16="http://schemas.microsoft.com/office/drawing/2014/main" id="{45AC2A97-1E94-A97E-544B-D07BA3482C0B}"/>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4" name="Poraštės vietos rezervavimo ženklas 3">
            <a:extLst>
              <a:ext uri="{FF2B5EF4-FFF2-40B4-BE49-F238E27FC236}">
                <a16:creationId xmlns:a16="http://schemas.microsoft.com/office/drawing/2014/main" id="{14DACC04-FF31-6048-6D27-D61B3C01505A}"/>
              </a:ext>
            </a:extLst>
          </p:cNvPr>
          <p:cNvSpPr>
            <a:spLocks noGrp="1"/>
          </p:cNvSpPr>
          <p:nvPr>
            <p:ph type="ftr" sz="quarter" idx="11"/>
          </p:nvPr>
        </p:nvSpPr>
        <p:spPr/>
        <p:txBody>
          <a:bodyPr/>
          <a:lstStyle/>
          <a:p>
            <a:endParaRPr lang="lt-LT"/>
          </a:p>
        </p:txBody>
      </p:sp>
      <p:sp>
        <p:nvSpPr>
          <p:cNvPr id="5" name="Skaidrės numerio vietos rezervavimo ženklas 4">
            <a:extLst>
              <a:ext uri="{FF2B5EF4-FFF2-40B4-BE49-F238E27FC236}">
                <a16:creationId xmlns:a16="http://schemas.microsoft.com/office/drawing/2014/main" id="{5DEAA84F-2E4F-9A5F-3B46-8A885D07C0BE}"/>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397529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id="{522DD550-ED2A-CDC4-3609-F754285F923A}"/>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3" name="Poraštės vietos rezervavimo ženklas 2">
            <a:extLst>
              <a:ext uri="{FF2B5EF4-FFF2-40B4-BE49-F238E27FC236}">
                <a16:creationId xmlns:a16="http://schemas.microsoft.com/office/drawing/2014/main" id="{FFC5DF51-F8C7-38B1-C3E0-0E1F1E95994A}"/>
              </a:ext>
            </a:extLst>
          </p:cNvPr>
          <p:cNvSpPr>
            <a:spLocks noGrp="1"/>
          </p:cNvSpPr>
          <p:nvPr>
            <p:ph type="ftr" sz="quarter" idx="11"/>
          </p:nvPr>
        </p:nvSpPr>
        <p:spPr/>
        <p:txBody>
          <a:bodyPr/>
          <a:lstStyle/>
          <a:p>
            <a:endParaRPr lang="lt-LT"/>
          </a:p>
        </p:txBody>
      </p:sp>
      <p:sp>
        <p:nvSpPr>
          <p:cNvPr id="4" name="Skaidrės numerio vietos rezervavimo ženklas 3">
            <a:extLst>
              <a:ext uri="{FF2B5EF4-FFF2-40B4-BE49-F238E27FC236}">
                <a16:creationId xmlns:a16="http://schemas.microsoft.com/office/drawing/2014/main" id="{FD371C8E-E1AF-101B-D717-E17C5698A72A}"/>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253133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F260D46D-6BE6-4DA3-5B88-E7E8B0D757CF}"/>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Turinio vietos rezervavimo ženklas 2">
            <a:extLst>
              <a:ext uri="{FF2B5EF4-FFF2-40B4-BE49-F238E27FC236}">
                <a16:creationId xmlns:a16="http://schemas.microsoft.com/office/drawing/2014/main" id="{C20E995C-CFDA-B0EC-E0C4-CE5D0493FB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Teksto vietos rezervavimo ženklas 3">
            <a:extLst>
              <a:ext uri="{FF2B5EF4-FFF2-40B4-BE49-F238E27FC236}">
                <a16:creationId xmlns:a16="http://schemas.microsoft.com/office/drawing/2014/main" id="{BDF01CD1-5B0D-3E86-E72E-CCDB0BC066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1C1BDA55-A94D-A3FF-18BB-FB385DD4695C}"/>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6" name="Poraštės vietos rezervavimo ženklas 5">
            <a:extLst>
              <a:ext uri="{FF2B5EF4-FFF2-40B4-BE49-F238E27FC236}">
                <a16:creationId xmlns:a16="http://schemas.microsoft.com/office/drawing/2014/main" id="{10187359-C00E-8653-F895-A71616847A46}"/>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78BD1C86-1709-7BC5-5A33-5183E47875A3}"/>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1341416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CEBDB767-7C13-9F08-2D20-36D7DA794083}"/>
              </a:ext>
            </a:extLst>
          </p:cNvPr>
          <p:cNvSpPr>
            <a:spLocks noGrp="1"/>
          </p:cNvSpPr>
          <p:nvPr>
            <p:ph type="title"/>
          </p:nvPr>
        </p:nvSpPr>
        <p:spPr>
          <a:xfrm>
            <a:off x="839788" y="457200"/>
            <a:ext cx="3932237" cy="1600200"/>
          </a:xfrm>
        </p:spPr>
        <p:txBody>
          <a:bodyPr anchor="b"/>
          <a:lstStyle>
            <a:lvl1pPr>
              <a:defRPr sz="3200"/>
            </a:lvl1pPr>
          </a:lstStyle>
          <a:p>
            <a:r>
              <a:rPr lang="lt-LT"/>
              <a:t>Spustelėję redaguokite stilių</a:t>
            </a:r>
          </a:p>
        </p:txBody>
      </p:sp>
      <p:sp>
        <p:nvSpPr>
          <p:cNvPr id="3" name="Paveikslėlio vietos rezervavimo ženklas 2">
            <a:extLst>
              <a:ext uri="{FF2B5EF4-FFF2-40B4-BE49-F238E27FC236}">
                <a16:creationId xmlns:a16="http://schemas.microsoft.com/office/drawing/2014/main" id="{5621A5C5-5712-0C91-8799-72EC287E2C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a:extLst>
              <a:ext uri="{FF2B5EF4-FFF2-40B4-BE49-F238E27FC236}">
                <a16:creationId xmlns:a16="http://schemas.microsoft.com/office/drawing/2014/main" id="{68ACB8B1-C079-AC42-B6C6-7D9A11C19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Spustelėkite, kad galėtumėte redaguoti šablono teksto stilius</a:t>
            </a:r>
          </a:p>
        </p:txBody>
      </p:sp>
      <p:sp>
        <p:nvSpPr>
          <p:cNvPr id="5" name="Datos vietos rezervavimo ženklas 4">
            <a:extLst>
              <a:ext uri="{FF2B5EF4-FFF2-40B4-BE49-F238E27FC236}">
                <a16:creationId xmlns:a16="http://schemas.microsoft.com/office/drawing/2014/main" id="{C02D17BD-7416-FFA2-B92F-1C528388F3B1}"/>
              </a:ext>
            </a:extLst>
          </p:cNvPr>
          <p:cNvSpPr>
            <a:spLocks noGrp="1"/>
          </p:cNvSpPr>
          <p:nvPr>
            <p:ph type="dt" sz="half" idx="10"/>
          </p:nvPr>
        </p:nvSpPr>
        <p:spPr/>
        <p:txBody>
          <a:bodyPr/>
          <a:lstStyle/>
          <a:p>
            <a:fld id="{12B9F033-924A-43A5-BBA8-153D3B4EB4CF}" type="datetimeFigureOut">
              <a:rPr lang="lt-LT" smtClean="0"/>
              <a:t>2026-06-18</a:t>
            </a:fld>
            <a:endParaRPr lang="lt-LT"/>
          </a:p>
        </p:txBody>
      </p:sp>
      <p:sp>
        <p:nvSpPr>
          <p:cNvPr id="6" name="Poraštės vietos rezervavimo ženklas 5">
            <a:extLst>
              <a:ext uri="{FF2B5EF4-FFF2-40B4-BE49-F238E27FC236}">
                <a16:creationId xmlns:a16="http://schemas.microsoft.com/office/drawing/2014/main" id="{31D3E56D-E0D0-1324-CFBE-5907B8E9F3FF}"/>
              </a:ext>
            </a:extLst>
          </p:cNvPr>
          <p:cNvSpPr>
            <a:spLocks noGrp="1"/>
          </p:cNvSpPr>
          <p:nvPr>
            <p:ph type="ftr" sz="quarter" idx="11"/>
          </p:nvPr>
        </p:nvSpPr>
        <p:spPr/>
        <p:txBody>
          <a:bodyPr/>
          <a:lstStyle/>
          <a:p>
            <a:endParaRPr lang="lt-LT"/>
          </a:p>
        </p:txBody>
      </p:sp>
      <p:sp>
        <p:nvSpPr>
          <p:cNvPr id="7" name="Skaidrės numerio vietos rezervavimo ženklas 6">
            <a:extLst>
              <a:ext uri="{FF2B5EF4-FFF2-40B4-BE49-F238E27FC236}">
                <a16:creationId xmlns:a16="http://schemas.microsoft.com/office/drawing/2014/main" id="{75CE7293-3804-B688-1FB9-4B2660AA49E7}"/>
              </a:ext>
            </a:extLst>
          </p:cNvPr>
          <p:cNvSpPr>
            <a:spLocks noGrp="1"/>
          </p:cNvSpPr>
          <p:nvPr>
            <p:ph type="sldNum" sz="quarter" idx="12"/>
          </p:nvPr>
        </p:nvSpPr>
        <p:spPr/>
        <p:txBody>
          <a:bodyPr/>
          <a:lstStyle/>
          <a:p>
            <a:fld id="{6A379AAB-F20E-4689-AB0B-B3D22446A956}" type="slidenum">
              <a:rPr lang="lt-LT" smtClean="0"/>
              <a:t>‹#›</a:t>
            </a:fld>
            <a:endParaRPr lang="lt-LT"/>
          </a:p>
        </p:txBody>
      </p:sp>
    </p:spTree>
    <p:extLst>
      <p:ext uri="{BB962C8B-B14F-4D97-AF65-F5344CB8AC3E}">
        <p14:creationId xmlns:p14="http://schemas.microsoft.com/office/powerpoint/2010/main" val="388418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id="{71E14AFF-0F08-DDCD-3CEC-960A518CE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p>
        </p:txBody>
      </p:sp>
      <p:sp>
        <p:nvSpPr>
          <p:cNvPr id="3" name="Teksto vietos rezervavimo ženklas 2">
            <a:extLst>
              <a:ext uri="{FF2B5EF4-FFF2-40B4-BE49-F238E27FC236}">
                <a16:creationId xmlns:a16="http://schemas.microsoft.com/office/drawing/2014/main" id="{258213B6-15A0-DD7C-340B-26561F3630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Spustelėkite, kad galėtumėte redaguoti šablono teksto stilius</a:t>
            </a:r>
          </a:p>
          <a:p>
            <a:pPr lvl="1"/>
            <a:r>
              <a:rPr lang="lt-LT"/>
              <a:t>Antras lygis</a:t>
            </a:r>
          </a:p>
          <a:p>
            <a:pPr lvl="2"/>
            <a:r>
              <a:rPr lang="lt-LT"/>
              <a:t>Trečias lygis</a:t>
            </a:r>
          </a:p>
          <a:p>
            <a:pPr lvl="3"/>
            <a:r>
              <a:rPr lang="lt-LT"/>
              <a:t>Ketvirtas lygis</a:t>
            </a:r>
          </a:p>
          <a:p>
            <a:pPr lvl="4"/>
            <a:r>
              <a:rPr lang="lt-LT"/>
              <a:t>Penktas lygis</a:t>
            </a:r>
          </a:p>
        </p:txBody>
      </p:sp>
      <p:sp>
        <p:nvSpPr>
          <p:cNvPr id="4" name="Datos vietos rezervavimo ženklas 3">
            <a:extLst>
              <a:ext uri="{FF2B5EF4-FFF2-40B4-BE49-F238E27FC236}">
                <a16:creationId xmlns:a16="http://schemas.microsoft.com/office/drawing/2014/main" id="{D1088366-2236-C111-84E9-F38C741336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B9F033-924A-43A5-BBA8-153D3B4EB4CF}" type="datetimeFigureOut">
              <a:rPr lang="lt-LT" smtClean="0"/>
              <a:t>2026-06-18</a:t>
            </a:fld>
            <a:endParaRPr lang="lt-LT"/>
          </a:p>
        </p:txBody>
      </p:sp>
      <p:sp>
        <p:nvSpPr>
          <p:cNvPr id="5" name="Poraštės vietos rezervavimo ženklas 4">
            <a:extLst>
              <a:ext uri="{FF2B5EF4-FFF2-40B4-BE49-F238E27FC236}">
                <a16:creationId xmlns:a16="http://schemas.microsoft.com/office/drawing/2014/main" id="{8865D408-9504-2D71-0D2C-2C7E3D4ED4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t-LT"/>
          </a:p>
        </p:txBody>
      </p:sp>
      <p:sp>
        <p:nvSpPr>
          <p:cNvPr id="6" name="Skaidrės numerio vietos rezervavimo ženklas 5">
            <a:extLst>
              <a:ext uri="{FF2B5EF4-FFF2-40B4-BE49-F238E27FC236}">
                <a16:creationId xmlns:a16="http://schemas.microsoft.com/office/drawing/2014/main" id="{AEE2D3CD-E249-CB34-7C4D-0AE9C48B99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379AAB-F20E-4689-AB0B-B3D22446A956}" type="slidenum">
              <a:rPr lang="lt-LT" smtClean="0"/>
              <a:t>‹#›</a:t>
            </a:fld>
            <a:endParaRPr lang="lt-LT"/>
          </a:p>
        </p:txBody>
      </p:sp>
    </p:spTree>
    <p:extLst>
      <p:ext uri="{BB962C8B-B14F-4D97-AF65-F5344CB8AC3E}">
        <p14:creationId xmlns:p14="http://schemas.microsoft.com/office/powerpoint/2010/main" val="4244749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Rectangle 11"/>
          <p:cNvSpPr/>
          <p:nvPr/>
        </p:nvSpPr>
        <p:spPr>
          <a:xfrm>
            <a:off x="0" y="0"/>
            <a:ext cx="12192000" cy="6858000"/>
          </a:xfrm>
          <a:prstGeom prst="rect">
            <a:avLst/>
          </a:prstGeom>
          <a:solidFill>
            <a:srgbClr val="FECC00"/>
          </a:solidFill>
          <a:ln>
            <a:solidFill>
              <a:srgbClr val="FECC00"/>
            </a:solidFill>
            <a:round/>
          </a:ln>
        </p:spPr>
        <p:style>
          <a:lnRef idx="2">
            <a:schemeClr val="accent1">
              <a:shade val="50000"/>
            </a:schemeClr>
          </a:lnRef>
          <a:fillRef idx="1">
            <a:schemeClr val="accent1"/>
          </a:fillRef>
          <a:effectRef idx="0">
            <a:schemeClr val="accent1"/>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pic>
        <p:nvPicPr>
          <p:cNvPr id="97" name="Picture 1" descr="Logo&#10;&#10;Description automatically generated"/>
          <p:cNvPicPr/>
          <p:nvPr/>
        </p:nvPicPr>
        <p:blipFill>
          <a:blip r:embed="rId3"/>
          <a:stretch/>
        </p:blipFill>
        <p:spPr>
          <a:xfrm>
            <a:off x="4078028" y="1201949"/>
            <a:ext cx="4031798" cy="4052936"/>
          </a:xfrm>
          <a:prstGeom prst="rect">
            <a:avLst/>
          </a:prstGeom>
          <a:noFill/>
          <a:ln w="0">
            <a:noFill/>
          </a:ln>
        </p:spPr>
      </p:pic>
      <p:grpSp>
        <p:nvGrpSpPr>
          <p:cNvPr id="98" name="object 12"/>
          <p:cNvGrpSpPr/>
          <p:nvPr/>
        </p:nvGrpSpPr>
        <p:grpSpPr>
          <a:xfrm>
            <a:off x="1277323" y="0"/>
            <a:ext cx="9650183" cy="170700"/>
            <a:chOff x="0" y="0"/>
            <a:chExt cx="10847520" cy="191880"/>
          </a:xfrm>
        </p:grpSpPr>
        <p:sp>
          <p:nvSpPr>
            <p:cNvPr id="99" name="object 13"/>
            <p:cNvSpPr/>
            <p:nvPr/>
          </p:nvSpPr>
          <p:spPr>
            <a:xfrm>
              <a:off x="0" y="0"/>
              <a:ext cx="3609000" cy="191880"/>
            </a:xfrm>
            <a:custGeom>
              <a:avLst/>
              <a:gdLst>
                <a:gd name="textAreaLeft" fmla="*/ 0 w 3609000"/>
                <a:gd name="textAreaRight" fmla="*/ 3612240 w 3609000"/>
                <a:gd name="textAreaTop" fmla="*/ 0 h 191880"/>
                <a:gd name="textAreaBottom" fmla="*/ 195120 h 191880"/>
              </a:gdLst>
              <a:ahLst/>
              <a:cxnLst/>
              <a:rect l="textAreaLeft" t="textAreaTop" r="textAreaRight" b="textAreaBottom"/>
              <a:pathLst>
                <a:path w="1816100" h="67944">
                  <a:moveTo>
                    <a:pt x="1815552" y="0"/>
                  </a:moveTo>
                  <a:lnTo>
                    <a:pt x="192471" y="25"/>
                  </a:lnTo>
                  <a:lnTo>
                    <a:pt x="121403" y="25"/>
                  </a:lnTo>
                  <a:lnTo>
                    <a:pt x="74262" y="2688"/>
                  </a:lnTo>
                  <a:lnTo>
                    <a:pt x="35660" y="9938"/>
                  </a:lnTo>
                  <a:lnTo>
                    <a:pt x="9578" y="20669"/>
                  </a:lnTo>
                  <a:lnTo>
                    <a:pt x="0" y="33779"/>
                  </a:lnTo>
                  <a:lnTo>
                    <a:pt x="9578" y="46882"/>
                  </a:lnTo>
                  <a:lnTo>
                    <a:pt x="35660" y="57613"/>
                  </a:lnTo>
                  <a:lnTo>
                    <a:pt x="74262" y="64863"/>
                  </a:lnTo>
                  <a:lnTo>
                    <a:pt x="121403" y="67525"/>
                  </a:lnTo>
                  <a:lnTo>
                    <a:pt x="1815552" y="67525"/>
                  </a:lnTo>
                  <a:lnTo>
                    <a:pt x="1815552" y="0"/>
                  </a:lnTo>
                  <a:close/>
                </a:path>
              </a:pathLst>
            </a:custGeom>
            <a:solidFill>
              <a:srgbClr val="FDBB26"/>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0" name="object 14"/>
            <p:cNvSpPr/>
            <p:nvPr/>
          </p:nvSpPr>
          <p:spPr>
            <a:xfrm>
              <a:off x="3612960" y="0"/>
              <a:ext cx="3615120" cy="191880"/>
            </a:xfrm>
            <a:custGeom>
              <a:avLst/>
              <a:gdLst>
                <a:gd name="textAreaLeft" fmla="*/ 0 w 3615120"/>
                <a:gd name="textAreaRight" fmla="*/ 3618360 w 3615120"/>
                <a:gd name="textAreaTop" fmla="*/ 0 h 191880"/>
                <a:gd name="textAreaBottom" fmla="*/ 195120 h 191880"/>
              </a:gdLst>
              <a:ahLst/>
              <a:cxnLst/>
              <a:rect l="textAreaLeft" t="textAreaTop" r="textAreaRight" b="textAreaBottom"/>
              <a:pathLst>
                <a:path w="1819275" h="67944">
                  <a:moveTo>
                    <a:pt x="1818867" y="0"/>
                  </a:moveTo>
                  <a:lnTo>
                    <a:pt x="0" y="0"/>
                  </a:lnTo>
                  <a:lnTo>
                    <a:pt x="0" y="67525"/>
                  </a:lnTo>
                  <a:lnTo>
                    <a:pt x="1818867" y="67525"/>
                  </a:lnTo>
                  <a:lnTo>
                    <a:pt x="1818867" y="0"/>
                  </a:lnTo>
                  <a:close/>
                </a:path>
              </a:pathLst>
            </a:custGeom>
            <a:solidFill>
              <a:srgbClr val="126A3A"/>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1" name="object 15"/>
            <p:cNvSpPr/>
            <p:nvPr/>
          </p:nvSpPr>
          <p:spPr>
            <a:xfrm>
              <a:off x="7232400" y="0"/>
              <a:ext cx="3615120" cy="191880"/>
            </a:xfrm>
            <a:custGeom>
              <a:avLst/>
              <a:gdLst>
                <a:gd name="textAreaLeft" fmla="*/ 0 w 3615120"/>
                <a:gd name="textAreaRight" fmla="*/ 3618360 w 3615120"/>
                <a:gd name="textAreaTop" fmla="*/ 0 h 191880"/>
                <a:gd name="textAreaBottom" fmla="*/ 195120 h 191880"/>
              </a:gdLst>
              <a:ahLst/>
              <a:cxnLst/>
              <a:rect l="textAreaLeft" t="textAreaTop" r="textAreaRight" b="textAreaBottom"/>
              <a:pathLst>
                <a:path w="1819275" h="67944">
                  <a:moveTo>
                    <a:pt x="1697454" y="11"/>
                  </a:moveTo>
                  <a:lnTo>
                    <a:pt x="0" y="0"/>
                  </a:lnTo>
                  <a:lnTo>
                    <a:pt x="0" y="67525"/>
                  </a:lnTo>
                  <a:lnTo>
                    <a:pt x="1697454" y="67510"/>
                  </a:lnTo>
                  <a:lnTo>
                    <a:pt x="1744601" y="64848"/>
                  </a:lnTo>
                  <a:lnTo>
                    <a:pt x="1783202" y="57599"/>
                  </a:lnTo>
                  <a:lnTo>
                    <a:pt x="1818855" y="33757"/>
                  </a:lnTo>
                  <a:lnTo>
                    <a:pt x="1809279" y="20654"/>
                  </a:lnTo>
                  <a:lnTo>
                    <a:pt x="1783202" y="9923"/>
                  </a:lnTo>
                  <a:lnTo>
                    <a:pt x="1744601" y="2673"/>
                  </a:lnTo>
                  <a:lnTo>
                    <a:pt x="1697454" y="11"/>
                  </a:lnTo>
                  <a:close/>
                </a:path>
              </a:pathLst>
            </a:custGeom>
            <a:solidFill>
              <a:srgbClr val="E31E24"/>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2" name="object 16"/>
            <p:cNvSpPr/>
            <p:nvPr/>
          </p:nvSpPr>
          <p:spPr>
            <a:xfrm>
              <a:off x="0" y="0"/>
              <a:ext cx="3609000" cy="191880"/>
            </a:xfrm>
            <a:custGeom>
              <a:avLst/>
              <a:gdLst>
                <a:gd name="textAreaLeft" fmla="*/ 0 w 3609000"/>
                <a:gd name="textAreaRight" fmla="*/ 3612240 w 3609000"/>
                <a:gd name="textAreaTop" fmla="*/ 0 h 191880"/>
                <a:gd name="textAreaBottom" fmla="*/ 195120 h 191880"/>
              </a:gdLst>
              <a:ahLst/>
              <a:cxnLst/>
              <a:rect l="textAreaLeft" t="textAreaTop" r="textAreaRight" b="textAreaBottom"/>
              <a:pathLst>
                <a:path w="1816100" h="67944">
                  <a:moveTo>
                    <a:pt x="1694148" y="25"/>
                  </a:moveTo>
                  <a:lnTo>
                    <a:pt x="1623081" y="25"/>
                  </a:lnTo>
                  <a:lnTo>
                    <a:pt x="0" y="0"/>
                  </a:lnTo>
                  <a:lnTo>
                    <a:pt x="0" y="67525"/>
                  </a:lnTo>
                  <a:lnTo>
                    <a:pt x="1694148" y="67525"/>
                  </a:lnTo>
                  <a:lnTo>
                    <a:pt x="1741287" y="64863"/>
                  </a:lnTo>
                  <a:lnTo>
                    <a:pt x="1779889" y="57613"/>
                  </a:lnTo>
                  <a:lnTo>
                    <a:pt x="1805972" y="46882"/>
                  </a:lnTo>
                  <a:lnTo>
                    <a:pt x="1815551" y="33779"/>
                  </a:lnTo>
                  <a:lnTo>
                    <a:pt x="1805972" y="20669"/>
                  </a:lnTo>
                  <a:lnTo>
                    <a:pt x="1779889" y="9938"/>
                  </a:lnTo>
                  <a:lnTo>
                    <a:pt x="1741287" y="2688"/>
                  </a:lnTo>
                  <a:lnTo>
                    <a:pt x="1694148" y="25"/>
                  </a:lnTo>
                  <a:close/>
                </a:path>
              </a:pathLst>
            </a:custGeom>
            <a:solidFill>
              <a:srgbClr val="FDBB26"/>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3" name="object 17"/>
            <p:cNvSpPr/>
            <p:nvPr/>
          </p:nvSpPr>
          <p:spPr>
            <a:xfrm>
              <a:off x="7232400" y="0"/>
              <a:ext cx="3615120" cy="191880"/>
            </a:xfrm>
            <a:custGeom>
              <a:avLst/>
              <a:gdLst>
                <a:gd name="textAreaLeft" fmla="*/ 0 w 3615120"/>
                <a:gd name="textAreaRight" fmla="*/ 3618360 w 3615120"/>
                <a:gd name="textAreaTop" fmla="*/ 0 h 191880"/>
                <a:gd name="textAreaBottom" fmla="*/ 195120 h 191880"/>
              </a:gdLst>
              <a:ahLst/>
              <a:cxnLst/>
              <a:rect l="textAreaLeft" t="textAreaTop" r="textAreaRight" b="textAreaBottom"/>
              <a:pathLst>
                <a:path w="1819275" h="67944">
                  <a:moveTo>
                    <a:pt x="1818855" y="0"/>
                  </a:moveTo>
                  <a:lnTo>
                    <a:pt x="121401" y="11"/>
                  </a:lnTo>
                  <a:lnTo>
                    <a:pt x="74253" y="2673"/>
                  </a:lnTo>
                  <a:lnTo>
                    <a:pt x="35653" y="9923"/>
                  </a:lnTo>
                  <a:lnTo>
                    <a:pt x="0" y="33757"/>
                  </a:lnTo>
                  <a:lnTo>
                    <a:pt x="9576" y="46869"/>
                  </a:lnTo>
                  <a:lnTo>
                    <a:pt x="35653" y="57599"/>
                  </a:lnTo>
                  <a:lnTo>
                    <a:pt x="74253" y="64848"/>
                  </a:lnTo>
                  <a:lnTo>
                    <a:pt x="121401" y="67510"/>
                  </a:lnTo>
                  <a:lnTo>
                    <a:pt x="1818855" y="67525"/>
                  </a:lnTo>
                  <a:lnTo>
                    <a:pt x="1818855" y="0"/>
                  </a:lnTo>
                  <a:close/>
                </a:path>
              </a:pathLst>
            </a:custGeom>
            <a:solidFill>
              <a:srgbClr val="E31E24"/>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9" name="Group 28">
            <a:extLst>
              <a:ext uri="{FF2B5EF4-FFF2-40B4-BE49-F238E27FC236}">
                <a16:creationId xmlns:a16="http://schemas.microsoft.com/office/drawing/2014/main" id="{69007781-1AEE-4FE2-8527-FF7B46F123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30" name="Rectangle 29">
              <a:extLst>
                <a:ext uri="{FF2B5EF4-FFF2-40B4-BE49-F238E27FC236}">
                  <a16:creationId xmlns:a16="http://schemas.microsoft.com/office/drawing/2014/main" id="{0E7F342F-8F86-41FC-A9DE-865B16F50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9FA5174A-CE0B-42D0-8DA3-4E995C0926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33" name="Freeform: Shape 32">
            <a:extLst>
              <a:ext uri="{FF2B5EF4-FFF2-40B4-BE49-F238E27FC236}">
                <a16:creationId xmlns:a16="http://schemas.microsoft.com/office/drawing/2014/main" id="{DE35DE37-E5F4-4D1E-8AE0-8A7D46F3B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5" name="Rectangle 34">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1" y="990600"/>
            <a:ext cx="99060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Pavadinimas 1">
            <a:extLst>
              <a:ext uri="{FF2B5EF4-FFF2-40B4-BE49-F238E27FC236}">
                <a16:creationId xmlns:a16="http://schemas.microsoft.com/office/drawing/2014/main" id="{A4E48927-3076-5914-4710-4711B4B3FD55}"/>
              </a:ext>
            </a:extLst>
          </p:cNvPr>
          <p:cNvSpPr>
            <a:spLocks noGrp="1"/>
          </p:cNvSpPr>
          <p:nvPr>
            <p:ph type="title"/>
          </p:nvPr>
        </p:nvSpPr>
        <p:spPr>
          <a:xfrm>
            <a:off x="1142998" y="1676401"/>
            <a:ext cx="9220203" cy="1752600"/>
          </a:xfrm>
        </p:spPr>
        <p:txBody>
          <a:bodyPr vert="horz" lIns="91440" tIns="45720" rIns="91440" bIns="45720" rtlCol="0" anchor="t">
            <a:normAutofit/>
          </a:bodyPr>
          <a:lstStyle/>
          <a:p>
            <a:r>
              <a:rPr lang="lt-LT" dirty="0"/>
              <a:t>LENGVATINIS MUITŲ TARIFŲ RĖŽIMAS </a:t>
            </a:r>
            <a:br>
              <a:rPr lang="lt-LT" sz="5600" dirty="0"/>
            </a:br>
            <a:r>
              <a:rPr lang="lt-LT" sz="2200" i="1" dirty="0"/>
              <a:t>(DE14 11 000 000) </a:t>
            </a:r>
            <a:endParaRPr lang="en-US" sz="2200" i="1" kern="1200" dirty="0">
              <a:solidFill>
                <a:schemeClr val="tx1"/>
              </a:solidFill>
              <a:latin typeface="+mj-lt"/>
              <a:ea typeface="+mj-ea"/>
              <a:cs typeface="+mj-cs"/>
            </a:endParaRPr>
          </a:p>
        </p:txBody>
      </p:sp>
      <p:sp>
        <p:nvSpPr>
          <p:cNvPr id="3" name="Turinio vietos rezervavimo ženklas 2">
            <a:extLst>
              <a:ext uri="{FF2B5EF4-FFF2-40B4-BE49-F238E27FC236}">
                <a16:creationId xmlns:a16="http://schemas.microsoft.com/office/drawing/2014/main" id="{16A08E72-7351-5B8D-E2DC-7D63C6D9598D}"/>
              </a:ext>
            </a:extLst>
          </p:cNvPr>
          <p:cNvSpPr>
            <a:spLocks noGrp="1"/>
          </p:cNvSpPr>
          <p:nvPr>
            <p:ph idx="1"/>
          </p:nvPr>
        </p:nvSpPr>
        <p:spPr>
          <a:xfrm>
            <a:off x="1142999" y="3429000"/>
            <a:ext cx="6781800" cy="1752600"/>
          </a:xfrm>
        </p:spPr>
        <p:txBody>
          <a:bodyPr vert="horz" lIns="91440" tIns="45720" rIns="91440" bIns="45720" rtlCol="0">
            <a:normAutofit/>
          </a:bodyPr>
          <a:lstStyle/>
          <a:p>
            <a:pPr marL="0" indent="0">
              <a:buNone/>
            </a:pPr>
            <a:r>
              <a:rPr lang="en-US" sz="3200" kern="1200" dirty="0">
                <a:solidFill>
                  <a:schemeClr val="tx1">
                    <a:alpha val="55000"/>
                  </a:schemeClr>
                </a:solidFill>
                <a:latin typeface="+mn-lt"/>
                <a:ea typeface="+mn-ea"/>
                <a:cs typeface="+mn-cs"/>
              </a:rPr>
              <a:t>H1 </a:t>
            </a:r>
            <a:r>
              <a:rPr lang="en-US" sz="3200" kern="1200" dirty="0" err="1">
                <a:solidFill>
                  <a:schemeClr val="tx1">
                    <a:alpha val="55000"/>
                  </a:schemeClr>
                </a:solidFill>
                <a:latin typeface="+mn-lt"/>
                <a:ea typeface="+mn-ea"/>
                <a:cs typeface="+mn-cs"/>
              </a:rPr>
              <a:t>deklaracijoje</a:t>
            </a:r>
            <a:r>
              <a:rPr lang="en-US" sz="3200" kern="1200" dirty="0">
                <a:solidFill>
                  <a:schemeClr val="tx1">
                    <a:alpha val="55000"/>
                  </a:schemeClr>
                </a:solidFill>
                <a:latin typeface="+mn-lt"/>
                <a:ea typeface="+mn-ea"/>
                <a:cs typeface="+mn-cs"/>
              </a:rPr>
              <a:t> - </a:t>
            </a:r>
            <a:r>
              <a:rPr lang="en-US" sz="3200" kern="1200" dirty="0" err="1">
                <a:solidFill>
                  <a:schemeClr val="tx1">
                    <a:alpha val="55000"/>
                  </a:schemeClr>
                </a:solidFill>
                <a:latin typeface="+mn-lt"/>
                <a:ea typeface="+mn-ea"/>
                <a:cs typeface="+mn-cs"/>
              </a:rPr>
              <a:t>įvedamas</a:t>
            </a:r>
            <a:r>
              <a:rPr lang="en-US" sz="3200" kern="1200" dirty="0">
                <a:solidFill>
                  <a:schemeClr val="tx1">
                    <a:alpha val="55000"/>
                  </a:schemeClr>
                </a:solidFill>
                <a:latin typeface="+mn-lt"/>
                <a:ea typeface="+mn-ea"/>
                <a:cs typeface="+mn-cs"/>
              </a:rPr>
              <a:t> </a:t>
            </a:r>
            <a:r>
              <a:rPr lang="en-US" sz="3200" kern="1200" dirty="0" err="1">
                <a:solidFill>
                  <a:schemeClr val="tx1">
                    <a:alpha val="55000"/>
                  </a:schemeClr>
                </a:solidFill>
                <a:latin typeface="+mn-lt"/>
                <a:ea typeface="+mn-ea"/>
                <a:cs typeface="+mn-cs"/>
              </a:rPr>
              <a:t>naujas</a:t>
            </a:r>
            <a:r>
              <a:rPr lang="en-US" sz="3200" kern="1200" dirty="0">
                <a:solidFill>
                  <a:schemeClr val="tx1">
                    <a:alpha val="55000"/>
                  </a:schemeClr>
                </a:solidFill>
                <a:latin typeface="+mn-lt"/>
                <a:ea typeface="+mn-ea"/>
                <a:cs typeface="+mn-cs"/>
              </a:rPr>
              <a:t> </a:t>
            </a:r>
            <a:r>
              <a:rPr lang="en-US" sz="3200" kern="1200" dirty="0" err="1">
                <a:solidFill>
                  <a:schemeClr val="tx1">
                    <a:alpha val="55000"/>
                  </a:schemeClr>
                </a:solidFill>
                <a:latin typeface="+mn-lt"/>
                <a:ea typeface="+mn-ea"/>
                <a:cs typeface="+mn-cs"/>
              </a:rPr>
              <a:t>preferencijos</a:t>
            </a:r>
            <a:r>
              <a:rPr lang="en-US" sz="3200" kern="1200" dirty="0">
                <a:solidFill>
                  <a:schemeClr val="tx1">
                    <a:alpha val="55000"/>
                  </a:schemeClr>
                </a:solidFill>
                <a:latin typeface="+mn-lt"/>
                <a:ea typeface="+mn-ea"/>
                <a:cs typeface="+mn-cs"/>
              </a:rPr>
              <a:t> </a:t>
            </a:r>
            <a:r>
              <a:rPr lang="en-US" sz="3200" kern="1200" dirty="0" err="1">
                <a:solidFill>
                  <a:schemeClr val="tx1">
                    <a:alpha val="55000"/>
                  </a:schemeClr>
                </a:solidFill>
                <a:latin typeface="+mn-lt"/>
                <a:ea typeface="+mn-ea"/>
                <a:cs typeface="+mn-cs"/>
              </a:rPr>
              <a:t>kodas</a:t>
            </a:r>
            <a:r>
              <a:rPr lang="en-US" sz="3200" kern="1200" dirty="0">
                <a:solidFill>
                  <a:schemeClr val="tx1">
                    <a:alpha val="55000"/>
                  </a:schemeClr>
                </a:solidFill>
                <a:latin typeface="+mn-lt"/>
                <a:ea typeface="+mn-ea"/>
                <a:cs typeface="+mn-cs"/>
              </a:rPr>
              <a:t> – 500</a:t>
            </a:r>
          </a:p>
        </p:txBody>
      </p:sp>
    </p:spTree>
    <p:extLst>
      <p:ext uri="{BB962C8B-B14F-4D97-AF65-F5344CB8AC3E}">
        <p14:creationId xmlns:p14="http://schemas.microsoft.com/office/powerpoint/2010/main" val="46024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B789F533-C9DF-9416-E639-5A7D28569677}"/>
              </a:ext>
            </a:extLst>
          </p:cNvPr>
          <p:cNvSpPr>
            <a:spLocks noGrp="1"/>
          </p:cNvSpPr>
          <p:nvPr>
            <p:ph type="title"/>
          </p:nvPr>
        </p:nvSpPr>
        <p:spPr>
          <a:xfrm>
            <a:off x="1043631" y="809898"/>
            <a:ext cx="10173010" cy="1554480"/>
          </a:xfrm>
        </p:spPr>
        <p:txBody>
          <a:bodyPr anchor="ctr">
            <a:normAutofit/>
          </a:bodyPr>
          <a:lstStyle/>
          <a:p>
            <a:r>
              <a:rPr lang="lt-LT" sz="4100"/>
              <a:t>Produkto identifikatoriai</a:t>
            </a:r>
            <a:br>
              <a:rPr lang="en-US" sz="4100"/>
            </a:br>
            <a:r>
              <a:rPr lang="en-US" sz="4100" i="1"/>
              <a:t>(</a:t>
            </a:r>
            <a:r>
              <a:rPr lang="lt-LT" sz="4100" i="1"/>
              <a:t>„Papildomi dokumentai“</a:t>
            </a:r>
            <a:r>
              <a:rPr lang="en-US" sz="4100" i="1"/>
              <a:t> DE  12 03 000 000 )  </a:t>
            </a:r>
            <a:endParaRPr lang="lt-LT" sz="4100" i="1"/>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Turinio vietos rezervavimo ženklas 2">
            <a:extLst>
              <a:ext uri="{FF2B5EF4-FFF2-40B4-BE49-F238E27FC236}">
                <a16:creationId xmlns:a16="http://schemas.microsoft.com/office/drawing/2014/main" id="{AA821914-3F39-4047-1E7D-5299BC58522A}"/>
              </a:ext>
            </a:extLst>
          </p:cNvPr>
          <p:cNvGraphicFramePr>
            <a:graphicFrameLocks noGrp="1"/>
          </p:cNvGraphicFramePr>
          <p:nvPr>
            <p:ph idx="1"/>
            <p:extLst>
              <p:ext uri="{D42A27DB-BD31-4B8C-83A1-F6EECF244321}">
                <p14:modId xmlns:p14="http://schemas.microsoft.com/office/powerpoint/2010/main" val="2019977417"/>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8710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D80F149-37F1-AC30-E7C2-5642B235E588}"/>
              </a:ext>
            </a:extLst>
          </p:cNvPr>
          <p:cNvSpPr>
            <a:spLocks noGrp="1"/>
          </p:cNvSpPr>
          <p:nvPr>
            <p:ph type="title"/>
          </p:nvPr>
        </p:nvSpPr>
        <p:spPr/>
        <p:txBody>
          <a:bodyPr>
            <a:normAutofit/>
          </a:bodyPr>
          <a:lstStyle/>
          <a:p>
            <a:r>
              <a:rPr lang="lt-LT" dirty="0"/>
              <a:t>TARIC priemonės </a:t>
            </a:r>
            <a:r>
              <a:rPr lang="lt-LT" dirty="0" err="1"/>
              <a:t>tip</a:t>
            </a:r>
            <a:r>
              <a:rPr lang="en-US" dirty="0"/>
              <a:t>ai</a:t>
            </a:r>
            <a:r>
              <a:rPr lang="lt-LT" dirty="0"/>
              <a:t> ES lygiu</a:t>
            </a:r>
            <a:r>
              <a:rPr lang="en-US" dirty="0"/>
              <a:t>:</a:t>
            </a:r>
            <a:br>
              <a:rPr lang="en-US" dirty="0"/>
            </a:br>
            <a:endParaRPr lang="lt-LT" dirty="0"/>
          </a:p>
        </p:txBody>
      </p:sp>
      <p:graphicFrame>
        <p:nvGraphicFramePr>
          <p:cNvPr id="5" name="Turinio vietos rezervavimo ženklas 2">
            <a:extLst>
              <a:ext uri="{FF2B5EF4-FFF2-40B4-BE49-F238E27FC236}">
                <a16:creationId xmlns:a16="http://schemas.microsoft.com/office/drawing/2014/main" id="{805F603C-5D13-9642-5246-0A750A3C64B8}"/>
              </a:ext>
            </a:extLst>
          </p:cNvPr>
          <p:cNvGraphicFramePr>
            <a:graphicFrameLocks noGrp="1"/>
          </p:cNvGraphicFramePr>
          <p:nvPr>
            <p:ph idx="1"/>
            <p:extLst>
              <p:ext uri="{D42A27DB-BD31-4B8C-83A1-F6EECF244321}">
                <p14:modId xmlns:p14="http://schemas.microsoft.com/office/powerpoint/2010/main" val="367700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832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3BCA6263-B5FE-DAE6-0CAB-2DCD7FFA32F7}"/>
              </a:ext>
            </a:extLst>
          </p:cNvPr>
          <p:cNvSpPr>
            <a:spLocks noGrp="1"/>
          </p:cNvSpPr>
          <p:nvPr>
            <p:ph type="title"/>
          </p:nvPr>
        </p:nvSpPr>
        <p:spPr/>
        <p:txBody>
          <a:bodyPr/>
          <a:lstStyle/>
          <a:p>
            <a:r>
              <a:rPr lang="lt-LT" dirty="0"/>
              <a:t>SMK‑DA 148 straipsnio 3 dalį</a:t>
            </a:r>
          </a:p>
        </p:txBody>
      </p:sp>
      <p:graphicFrame>
        <p:nvGraphicFramePr>
          <p:cNvPr id="5" name="Turinio vietos rezervavimo ženklas 2">
            <a:extLst>
              <a:ext uri="{FF2B5EF4-FFF2-40B4-BE49-F238E27FC236}">
                <a16:creationId xmlns:a16="http://schemas.microsoft.com/office/drawing/2014/main" id="{91593263-03D3-9D4A-3C7C-BB53C116CEA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76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7B03B-4B6F-C559-5B43-29D6E4AF08AB}"/>
            </a:ext>
          </a:extLst>
        </p:cNvPr>
        <p:cNvGrpSpPr/>
        <p:nvPr/>
      </p:nvGrpSpPr>
      <p:grpSpPr>
        <a:xfrm>
          <a:off x="0" y="0"/>
          <a:ext cx="0" cy="0"/>
          <a:chOff x="0" y="0"/>
          <a:chExt cx="0" cy="0"/>
        </a:xfrm>
      </p:grpSpPr>
      <p:sp>
        <p:nvSpPr>
          <p:cNvPr id="96" name="Rectangle 11">
            <a:extLst>
              <a:ext uri="{FF2B5EF4-FFF2-40B4-BE49-F238E27FC236}">
                <a16:creationId xmlns:a16="http://schemas.microsoft.com/office/drawing/2014/main" id="{4629A43D-4359-A357-743B-D8DBAB34049C}"/>
              </a:ext>
            </a:extLst>
          </p:cNvPr>
          <p:cNvSpPr/>
          <p:nvPr/>
        </p:nvSpPr>
        <p:spPr>
          <a:xfrm>
            <a:off x="0" y="0"/>
            <a:ext cx="12192000" cy="6853641"/>
          </a:xfrm>
          <a:prstGeom prst="rect">
            <a:avLst/>
          </a:prstGeom>
          <a:solidFill>
            <a:srgbClr val="FECC00"/>
          </a:solidFill>
          <a:ln>
            <a:solidFill>
              <a:srgbClr val="FECC00"/>
            </a:solidFill>
            <a:round/>
          </a:ln>
        </p:spPr>
        <p:style>
          <a:lnRef idx="2">
            <a:schemeClr val="accent1">
              <a:shade val="50000"/>
            </a:schemeClr>
          </a:lnRef>
          <a:fillRef idx="1">
            <a:schemeClr val="accent1"/>
          </a:fillRef>
          <a:effectRef idx="0">
            <a:schemeClr val="accent1"/>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pic>
        <p:nvPicPr>
          <p:cNvPr id="97" name="Picture 1" descr="Logo&#10;&#10;Description automatically generated">
            <a:extLst>
              <a:ext uri="{FF2B5EF4-FFF2-40B4-BE49-F238E27FC236}">
                <a16:creationId xmlns:a16="http://schemas.microsoft.com/office/drawing/2014/main" id="{89A8DC6F-276B-29CA-AD2E-CEB9A9FF1931}"/>
              </a:ext>
            </a:extLst>
          </p:cNvPr>
          <p:cNvPicPr/>
          <p:nvPr/>
        </p:nvPicPr>
        <p:blipFill>
          <a:blip r:embed="rId3"/>
          <a:stretch/>
        </p:blipFill>
        <p:spPr>
          <a:xfrm>
            <a:off x="4982769" y="85350"/>
            <a:ext cx="2221996" cy="2089764"/>
          </a:xfrm>
          <a:prstGeom prst="rect">
            <a:avLst/>
          </a:prstGeom>
          <a:noFill/>
          <a:ln w="0">
            <a:noFill/>
          </a:ln>
        </p:spPr>
      </p:pic>
      <p:grpSp>
        <p:nvGrpSpPr>
          <p:cNvPr id="98" name="object 12">
            <a:extLst>
              <a:ext uri="{FF2B5EF4-FFF2-40B4-BE49-F238E27FC236}">
                <a16:creationId xmlns:a16="http://schemas.microsoft.com/office/drawing/2014/main" id="{A319D0E0-3358-3AFC-C789-D57576CCBEB1}"/>
              </a:ext>
            </a:extLst>
          </p:cNvPr>
          <p:cNvGrpSpPr/>
          <p:nvPr/>
        </p:nvGrpSpPr>
        <p:grpSpPr>
          <a:xfrm>
            <a:off x="1277323" y="0"/>
            <a:ext cx="9650183" cy="170700"/>
            <a:chOff x="0" y="0"/>
            <a:chExt cx="10847520" cy="191880"/>
          </a:xfrm>
        </p:grpSpPr>
        <p:sp>
          <p:nvSpPr>
            <p:cNvPr id="99" name="object 13">
              <a:extLst>
                <a:ext uri="{FF2B5EF4-FFF2-40B4-BE49-F238E27FC236}">
                  <a16:creationId xmlns:a16="http://schemas.microsoft.com/office/drawing/2014/main" id="{14D719BA-3AF5-7B09-6870-66664EB0F602}"/>
                </a:ext>
              </a:extLst>
            </p:cNvPr>
            <p:cNvSpPr/>
            <p:nvPr/>
          </p:nvSpPr>
          <p:spPr>
            <a:xfrm>
              <a:off x="0" y="0"/>
              <a:ext cx="3609000" cy="191880"/>
            </a:xfrm>
            <a:custGeom>
              <a:avLst/>
              <a:gdLst>
                <a:gd name="textAreaLeft" fmla="*/ 0 w 3609000"/>
                <a:gd name="textAreaRight" fmla="*/ 3612240 w 3609000"/>
                <a:gd name="textAreaTop" fmla="*/ 0 h 191880"/>
                <a:gd name="textAreaBottom" fmla="*/ 195120 h 191880"/>
              </a:gdLst>
              <a:ahLst/>
              <a:cxnLst/>
              <a:rect l="textAreaLeft" t="textAreaTop" r="textAreaRight" b="textAreaBottom"/>
              <a:pathLst>
                <a:path w="1816100" h="67944">
                  <a:moveTo>
                    <a:pt x="1815552" y="0"/>
                  </a:moveTo>
                  <a:lnTo>
                    <a:pt x="192471" y="25"/>
                  </a:lnTo>
                  <a:lnTo>
                    <a:pt x="121403" y="25"/>
                  </a:lnTo>
                  <a:lnTo>
                    <a:pt x="74262" y="2688"/>
                  </a:lnTo>
                  <a:lnTo>
                    <a:pt x="35660" y="9938"/>
                  </a:lnTo>
                  <a:lnTo>
                    <a:pt x="9578" y="20669"/>
                  </a:lnTo>
                  <a:lnTo>
                    <a:pt x="0" y="33779"/>
                  </a:lnTo>
                  <a:lnTo>
                    <a:pt x="9578" y="46882"/>
                  </a:lnTo>
                  <a:lnTo>
                    <a:pt x="35660" y="57613"/>
                  </a:lnTo>
                  <a:lnTo>
                    <a:pt x="74262" y="64863"/>
                  </a:lnTo>
                  <a:lnTo>
                    <a:pt x="121403" y="67525"/>
                  </a:lnTo>
                  <a:lnTo>
                    <a:pt x="1815552" y="67525"/>
                  </a:lnTo>
                  <a:lnTo>
                    <a:pt x="1815552" y="0"/>
                  </a:lnTo>
                  <a:close/>
                </a:path>
              </a:pathLst>
            </a:custGeom>
            <a:solidFill>
              <a:srgbClr val="FDBB26"/>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0" name="object 14">
              <a:extLst>
                <a:ext uri="{FF2B5EF4-FFF2-40B4-BE49-F238E27FC236}">
                  <a16:creationId xmlns:a16="http://schemas.microsoft.com/office/drawing/2014/main" id="{0991776C-787B-6CC3-6080-1FD5163B9739}"/>
                </a:ext>
              </a:extLst>
            </p:cNvPr>
            <p:cNvSpPr/>
            <p:nvPr/>
          </p:nvSpPr>
          <p:spPr>
            <a:xfrm>
              <a:off x="3612960" y="0"/>
              <a:ext cx="3615120" cy="191880"/>
            </a:xfrm>
            <a:custGeom>
              <a:avLst/>
              <a:gdLst>
                <a:gd name="textAreaLeft" fmla="*/ 0 w 3615120"/>
                <a:gd name="textAreaRight" fmla="*/ 3618360 w 3615120"/>
                <a:gd name="textAreaTop" fmla="*/ 0 h 191880"/>
                <a:gd name="textAreaBottom" fmla="*/ 195120 h 191880"/>
              </a:gdLst>
              <a:ahLst/>
              <a:cxnLst/>
              <a:rect l="textAreaLeft" t="textAreaTop" r="textAreaRight" b="textAreaBottom"/>
              <a:pathLst>
                <a:path w="1819275" h="67944">
                  <a:moveTo>
                    <a:pt x="1818867" y="0"/>
                  </a:moveTo>
                  <a:lnTo>
                    <a:pt x="0" y="0"/>
                  </a:lnTo>
                  <a:lnTo>
                    <a:pt x="0" y="67525"/>
                  </a:lnTo>
                  <a:lnTo>
                    <a:pt x="1818867" y="67525"/>
                  </a:lnTo>
                  <a:lnTo>
                    <a:pt x="1818867" y="0"/>
                  </a:lnTo>
                  <a:close/>
                </a:path>
              </a:pathLst>
            </a:custGeom>
            <a:solidFill>
              <a:srgbClr val="126A3A"/>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1" name="object 15">
              <a:extLst>
                <a:ext uri="{FF2B5EF4-FFF2-40B4-BE49-F238E27FC236}">
                  <a16:creationId xmlns:a16="http://schemas.microsoft.com/office/drawing/2014/main" id="{17CB5858-0BCE-F929-0806-84F028D0CBF6}"/>
                </a:ext>
              </a:extLst>
            </p:cNvPr>
            <p:cNvSpPr/>
            <p:nvPr/>
          </p:nvSpPr>
          <p:spPr>
            <a:xfrm>
              <a:off x="7232400" y="0"/>
              <a:ext cx="3615120" cy="191880"/>
            </a:xfrm>
            <a:custGeom>
              <a:avLst/>
              <a:gdLst>
                <a:gd name="textAreaLeft" fmla="*/ 0 w 3615120"/>
                <a:gd name="textAreaRight" fmla="*/ 3618360 w 3615120"/>
                <a:gd name="textAreaTop" fmla="*/ 0 h 191880"/>
                <a:gd name="textAreaBottom" fmla="*/ 195120 h 191880"/>
              </a:gdLst>
              <a:ahLst/>
              <a:cxnLst/>
              <a:rect l="textAreaLeft" t="textAreaTop" r="textAreaRight" b="textAreaBottom"/>
              <a:pathLst>
                <a:path w="1819275" h="67944">
                  <a:moveTo>
                    <a:pt x="1697454" y="11"/>
                  </a:moveTo>
                  <a:lnTo>
                    <a:pt x="0" y="0"/>
                  </a:lnTo>
                  <a:lnTo>
                    <a:pt x="0" y="67525"/>
                  </a:lnTo>
                  <a:lnTo>
                    <a:pt x="1697454" y="67510"/>
                  </a:lnTo>
                  <a:lnTo>
                    <a:pt x="1744601" y="64848"/>
                  </a:lnTo>
                  <a:lnTo>
                    <a:pt x="1783202" y="57599"/>
                  </a:lnTo>
                  <a:lnTo>
                    <a:pt x="1818855" y="33757"/>
                  </a:lnTo>
                  <a:lnTo>
                    <a:pt x="1809279" y="20654"/>
                  </a:lnTo>
                  <a:lnTo>
                    <a:pt x="1783202" y="9923"/>
                  </a:lnTo>
                  <a:lnTo>
                    <a:pt x="1744601" y="2673"/>
                  </a:lnTo>
                  <a:lnTo>
                    <a:pt x="1697454" y="11"/>
                  </a:lnTo>
                  <a:close/>
                </a:path>
              </a:pathLst>
            </a:custGeom>
            <a:solidFill>
              <a:srgbClr val="E31E24"/>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2" name="object 16">
              <a:extLst>
                <a:ext uri="{FF2B5EF4-FFF2-40B4-BE49-F238E27FC236}">
                  <a16:creationId xmlns:a16="http://schemas.microsoft.com/office/drawing/2014/main" id="{218449C1-173C-7709-F58E-D3D69AEC1F68}"/>
                </a:ext>
              </a:extLst>
            </p:cNvPr>
            <p:cNvSpPr/>
            <p:nvPr/>
          </p:nvSpPr>
          <p:spPr>
            <a:xfrm>
              <a:off x="0" y="0"/>
              <a:ext cx="3609000" cy="191880"/>
            </a:xfrm>
            <a:custGeom>
              <a:avLst/>
              <a:gdLst>
                <a:gd name="textAreaLeft" fmla="*/ 0 w 3609000"/>
                <a:gd name="textAreaRight" fmla="*/ 3612240 w 3609000"/>
                <a:gd name="textAreaTop" fmla="*/ 0 h 191880"/>
                <a:gd name="textAreaBottom" fmla="*/ 195120 h 191880"/>
              </a:gdLst>
              <a:ahLst/>
              <a:cxnLst/>
              <a:rect l="textAreaLeft" t="textAreaTop" r="textAreaRight" b="textAreaBottom"/>
              <a:pathLst>
                <a:path w="1816100" h="67944">
                  <a:moveTo>
                    <a:pt x="1694148" y="25"/>
                  </a:moveTo>
                  <a:lnTo>
                    <a:pt x="1623081" y="25"/>
                  </a:lnTo>
                  <a:lnTo>
                    <a:pt x="0" y="0"/>
                  </a:lnTo>
                  <a:lnTo>
                    <a:pt x="0" y="67525"/>
                  </a:lnTo>
                  <a:lnTo>
                    <a:pt x="1694148" y="67525"/>
                  </a:lnTo>
                  <a:lnTo>
                    <a:pt x="1741287" y="64863"/>
                  </a:lnTo>
                  <a:lnTo>
                    <a:pt x="1779889" y="57613"/>
                  </a:lnTo>
                  <a:lnTo>
                    <a:pt x="1805972" y="46882"/>
                  </a:lnTo>
                  <a:lnTo>
                    <a:pt x="1815551" y="33779"/>
                  </a:lnTo>
                  <a:lnTo>
                    <a:pt x="1805972" y="20669"/>
                  </a:lnTo>
                  <a:lnTo>
                    <a:pt x="1779889" y="9938"/>
                  </a:lnTo>
                  <a:lnTo>
                    <a:pt x="1741287" y="2688"/>
                  </a:lnTo>
                  <a:lnTo>
                    <a:pt x="1694148" y="25"/>
                  </a:lnTo>
                  <a:close/>
                </a:path>
              </a:pathLst>
            </a:custGeom>
            <a:solidFill>
              <a:srgbClr val="FDBB26"/>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sp>
          <p:nvSpPr>
            <p:cNvPr id="103" name="object 17">
              <a:extLst>
                <a:ext uri="{FF2B5EF4-FFF2-40B4-BE49-F238E27FC236}">
                  <a16:creationId xmlns:a16="http://schemas.microsoft.com/office/drawing/2014/main" id="{EA507645-25CD-BBF6-6201-53AD59C724EA}"/>
                </a:ext>
              </a:extLst>
            </p:cNvPr>
            <p:cNvSpPr/>
            <p:nvPr/>
          </p:nvSpPr>
          <p:spPr>
            <a:xfrm>
              <a:off x="7232400" y="0"/>
              <a:ext cx="3615120" cy="191880"/>
            </a:xfrm>
            <a:custGeom>
              <a:avLst/>
              <a:gdLst>
                <a:gd name="textAreaLeft" fmla="*/ 0 w 3615120"/>
                <a:gd name="textAreaRight" fmla="*/ 3618360 w 3615120"/>
                <a:gd name="textAreaTop" fmla="*/ 0 h 191880"/>
                <a:gd name="textAreaBottom" fmla="*/ 195120 h 191880"/>
              </a:gdLst>
              <a:ahLst/>
              <a:cxnLst/>
              <a:rect l="textAreaLeft" t="textAreaTop" r="textAreaRight" b="textAreaBottom"/>
              <a:pathLst>
                <a:path w="1819275" h="67944">
                  <a:moveTo>
                    <a:pt x="1818855" y="0"/>
                  </a:moveTo>
                  <a:lnTo>
                    <a:pt x="121401" y="11"/>
                  </a:lnTo>
                  <a:lnTo>
                    <a:pt x="74253" y="2673"/>
                  </a:lnTo>
                  <a:lnTo>
                    <a:pt x="35653" y="9923"/>
                  </a:lnTo>
                  <a:lnTo>
                    <a:pt x="0" y="33757"/>
                  </a:lnTo>
                  <a:lnTo>
                    <a:pt x="9576" y="46869"/>
                  </a:lnTo>
                  <a:lnTo>
                    <a:pt x="35653" y="57599"/>
                  </a:lnTo>
                  <a:lnTo>
                    <a:pt x="74253" y="64848"/>
                  </a:lnTo>
                  <a:lnTo>
                    <a:pt x="121401" y="67510"/>
                  </a:lnTo>
                  <a:lnTo>
                    <a:pt x="1818855" y="67525"/>
                  </a:lnTo>
                  <a:lnTo>
                    <a:pt x="1818855" y="0"/>
                  </a:lnTo>
                  <a:close/>
                </a:path>
              </a:pathLst>
            </a:custGeom>
            <a:solidFill>
              <a:srgbClr val="E31E24"/>
            </a:solidFill>
            <a:ln w="0">
              <a:noFill/>
            </a:ln>
          </p:spPr>
          <p:style>
            <a:lnRef idx="0">
              <a:scrgbClr r="0" g="0" b="0"/>
            </a:lnRef>
            <a:fillRef idx="0">
              <a:scrgbClr r="0" g="0" b="0"/>
            </a:fillRef>
            <a:effectRef idx="0">
              <a:scrgbClr r="0" g="0" b="0"/>
            </a:effectRef>
            <a:fontRef idx="minor"/>
          </p:style>
          <p:txBody>
            <a:bodyPr lIns="80066" tIns="40033" rIns="80066" bIns="40033" anchor="t">
              <a:noAutofit/>
            </a:bodyPr>
            <a:lstStyle/>
            <a:p>
              <a:pPr defTabSz="813450"/>
              <a:endParaRPr lang="en-US" sz="1601">
                <a:solidFill>
                  <a:srgbClr val="000000"/>
                </a:solidFill>
                <a:latin typeface="Arial"/>
                <a:ea typeface="DejaVu Sans"/>
              </a:endParaRPr>
            </a:p>
          </p:txBody>
        </p:sp>
      </p:grpSp>
      <p:sp>
        <p:nvSpPr>
          <p:cNvPr id="2" name="TextBox 1">
            <a:extLst>
              <a:ext uri="{FF2B5EF4-FFF2-40B4-BE49-F238E27FC236}">
                <a16:creationId xmlns:a16="http://schemas.microsoft.com/office/drawing/2014/main" id="{DEB14424-A93C-FD01-9A33-E835442545E0}"/>
              </a:ext>
            </a:extLst>
          </p:cNvPr>
          <p:cNvSpPr txBox="1"/>
          <p:nvPr/>
        </p:nvSpPr>
        <p:spPr>
          <a:xfrm>
            <a:off x="2882644" y="3093077"/>
            <a:ext cx="6359113" cy="1187569"/>
          </a:xfrm>
          <a:prstGeom prst="rect">
            <a:avLst/>
          </a:prstGeom>
          <a:noFill/>
        </p:spPr>
        <p:txBody>
          <a:bodyPr wrap="square" rtlCol="0">
            <a:spAutoFit/>
          </a:bodyPr>
          <a:lstStyle/>
          <a:p>
            <a:pPr algn="ctr"/>
            <a:r>
              <a:rPr lang="lt-LT" sz="7117" dirty="0"/>
              <a:t>AČIŪ</a:t>
            </a:r>
          </a:p>
        </p:txBody>
      </p:sp>
    </p:spTree>
    <p:extLst>
      <p:ext uri="{BB962C8B-B14F-4D97-AF65-F5344CB8AC3E}">
        <p14:creationId xmlns:p14="http://schemas.microsoft.com/office/powerpoint/2010/main" val="201554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3">
            <a:extLst>
              <a:ext uri="{FF2B5EF4-FFF2-40B4-BE49-F238E27FC236}">
                <a16:creationId xmlns:a16="http://schemas.microsoft.com/office/drawing/2014/main" id="{B3C8FCE2-8AEE-F29D-1B8B-A1A10ABB33E4}"/>
              </a:ext>
            </a:extLst>
          </p:cNvPr>
          <p:cNvSpPr txBox="1"/>
          <p:nvPr/>
        </p:nvSpPr>
        <p:spPr>
          <a:xfrm>
            <a:off x="-2534" y="3826553"/>
            <a:ext cx="12193795" cy="506549"/>
          </a:xfrm>
          <a:prstGeom prst="rect">
            <a:avLst/>
          </a:prstGeom>
        </p:spPr>
        <p:txBody>
          <a:bodyPr vert="horz" wrap="square" lIns="0" tIns="13970" rIns="0" bIns="0" rtlCol="0">
            <a:spAutoFit/>
          </a:bodyPr>
          <a:lstStyle/>
          <a:p>
            <a:pPr marL="12700" algn="ctr">
              <a:spcBef>
                <a:spcPts val="110"/>
              </a:spcBef>
            </a:pPr>
            <a:endParaRPr lang="lt-LT" sz="3200" dirty="0">
              <a:solidFill>
                <a:srgbClr val="2B2A29"/>
              </a:solidFill>
              <a:latin typeface="Arial"/>
              <a:cs typeface="Arial"/>
            </a:endParaRPr>
          </a:p>
        </p:txBody>
      </p:sp>
      <p:sp>
        <p:nvSpPr>
          <p:cNvPr id="5" name="object 13">
            <a:extLst>
              <a:ext uri="{FF2B5EF4-FFF2-40B4-BE49-F238E27FC236}">
                <a16:creationId xmlns:a16="http://schemas.microsoft.com/office/drawing/2014/main" id="{1B22C98D-B981-7093-ED6B-F6486F5E8926}"/>
              </a:ext>
            </a:extLst>
          </p:cNvPr>
          <p:cNvSpPr txBox="1"/>
          <p:nvPr/>
        </p:nvSpPr>
        <p:spPr>
          <a:xfrm>
            <a:off x="5916055" y="6168633"/>
            <a:ext cx="3685145" cy="383438"/>
          </a:xfrm>
          <a:prstGeom prst="rect">
            <a:avLst/>
          </a:prstGeom>
        </p:spPr>
        <p:txBody>
          <a:bodyPr vert="horz" wrap="square" lIns="0" tIns="13970" rIns="0" bIns="0" rtlCol="0">
            <a:spAutoFit/>
          </a:bodyPr>
          <a:lstStyle/>
          <a:p>
            <a:pPr marL="12700" algn="ctr">
              <a:spcBef>
                <a:spcPts val="110"/>
              </a:spcBef>
            </a:pPr>
            <a:r>
              <a:rPr lang="lt-LT" sz="2400" dirty="0">
                <a:solidFill>
                  <a:srgbClr val="2B2A29"/>
                </a:solidFill>
                <a:latin typeface="Arial"/>
                <a:cs typeface="Arial"/>
              </a:rPr>
              <a:t>2026-06-18</a:t>
            </a:r>
          </a:p>
        </p:txBody>
      </p:sp>
      <p:pic>
        <p:nvPicPr>
          <p:cNvPr id="9" name="Picture 8">
            <a:extLst>
              <a:ext uri="{FF2B5EF4-FFF2-40B4-BE49-F238E27FC236}">
                <a16:creationId xmlns:a16="http://schemas.microsoft.com/office/drawing/2014/main" id="{C2990A21-3FA7-B3DE-9330-42017C528488}"/>
              </a:ext>
            </a:extLst>
          </p:cNvPr>
          <p:cNvPicPr>
            <a:picLocks noChangeAspect="1"/>
          </p:cNvPicPr>
          <p:nvPr/>
        </p:nvPicPr>
        <p:blipFill>
          <a:blip r:embed="rId3"/>
          <a:stretch>
            <a:fillRect/>
          </a:stretch>
        </p:blipFill>
        <p:spPr>
          <a:xfrm>
            <a:off x="0" y="3532"/>
            <a:ext cx="12191262" cy="133158"/>
          </a:xfrm>
          <a:prstGeom prst="rect">
            <a:avLst/>
          </a:prstGeom>
        </p:spPr>
      </p:pic>
      <p:pic>
        <p:nvPicPr>
          <p:cNvPr id="10" name="Picture 9" descr="Logo&#10;&#10;Description automatically generated">
            <a:extLst>
              <a:ext uri="{FF2B5EF4-FFF2-40B4-BE49-F238E27FC236}">
                <a16:creationId xmlns:a16="http://schemas.microsoft.com/office/drawing/2014/main" id="{CC789228-D23F-8223-4C75-F543DE843B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5424" y="106144"/>
            <a:ext cx="1757880" cy="1767106"/>
          </a:xfrm>
          <a:prstGeom prst="rect">
            <a:avLst/>
          </a:prstGeom>
        </p:spPr>
      </p:pic>
      <p:sp>
        <p:nvSpPr>
          <p:cNvPr id="6" name="TextBox 5">
            <a:extLst>
              <a:ext uri="{FF2B5EF4-FFF2-40B4-BE49-F238E27FC236}">
                <a16:creationId xmlns:a16="http://schemas.microsoft.com/office/drawing/2014/main" id="{560D3D45-279A-49B6-8DF0-73784A18A505}"/>
              </a:ext>
            </a:extLst>
          </p:cNvPr>
          <p:cNvSpPr txBox="1"/>
          <p:nvPr/>
        </p:nvSpPr>
        <p:spPr>
          <a:xfrm>
            <a:off x="172212" y="5011265"/>
            <a:ext cx="6025896" cy="1349087"/>
          </a:xfrm>
          <a:prstGeom prst="rect">
            <a:avLst/>
          </a:prstGeom>
          <a:noFill/>
        </p:spPr>
        <p:txBody>
          <a:bodyPr wrap="square">
            <a:spAutoFit/>
          </a:bodyPr>
          <a:lstStyle/>
          <a:p>
            <a:pPr marL="12700">
              <a:spcBef>
                <a:spcPts val="110"/>
              </a:spcBef>
            </a:pPr>
            <a:r>
              <a:rPr lang="lt-LT" sz="2000" dirty="0">
                <a:solidFill>
                  <a:srgbClr val="2B2A29"/>
                </a:solidFill>
                <a:latin typeface="Arial"/>
                <a:cs typeface="Arial"/>
              </a:rPr>
              <a:t>Jolita Undžytė</a:t>
            </a:r>
          </a:p>
          <a:p>
            <a:pPr marL="12700">
              <a:spcBef>
                <a:spcPts val="110"/>
              </a:spcBef>
            </a:pPr>
            <a:r>
              <a:rPr lang="lt-LT" sz="2000" dirty="0">
                <a:solidFill>
                  <a:srgbClr val="2B2A29"/>
                </a:solidFill>
                <a:latin typeface="Arial"/>
                <a:cs typeface="Arial"/>
              </a:rPr>
              <a:t>laikinai atliekanti Muitinės departamento Muitinės procedūrų skyriaus viršininko funkcijas</a:t>
            </a:r>
          </a:p>
          <a:p>
            <a:pPr marL="12700">
              <a:spcBef>
                <a:spcPts val="110"/>
              </a:spcBef>
            </a:pPr>
            <a:r>
              <a:rPr lang="lt-LT" sz="2000" dirty="0">
                <a:solidFill>
                  <a:srgbClr val="2B2A29"/>
                </a:solidFill>
                <a:latin typeface="Arial"/>
                <a:cs typeface="Arial"/>
              </a:rPr>
              <a:t>Muitinės departamentas</a:t>
            </a:r>
          </a:p>
        </p:txBody>
      </p:sp>
      <p:sp>
        <p:nvSpPr>
          <p:cNvPr id="2" name="TextBox 1">
            <a:extLst>
              <a:ext uri="{FF2B5EF4-FFF2-40B4-BE49-F238E27FC236}">
                <a16:creationId xmlns:a16="http://schemas.microsoft.com/office/drawing/2014/main" id="{E1443191-6ABD-CE71-DA10-7758F090C8E6}"/>
              </a:ext>
            </a:extLst>
          </p:cNvPr>
          <p:cNvSpPr txBox="1"/>
          <p:nvPr/>
        </p:nvSpPr>
        <p:spPr>
          <a:xfrm>
            <a:off x="1181100" y="2133600"/>
            <a:ext cx="8420100" cy="707886"/>
          </a:xfrm>
          <a:prstGeom prst="rect">
            <a:avLst/>
          </a:prstGeom>
          <a:noFill/>
        </p:spPr>
        <p:txBody>
          <a:bodyPr wrap="square" rtlCol="0">
            <a:spAutoFit/>
          </a:bodyPr>
          <a:lstStyle/>
          <a:p>
            <a:r>
              <a:rPr lang="lt-LT" sz="4000" dirty="0"/>
              <a:t>POKYČIAI ELEKTRONINĖJE ERDVĖJE</a:t>
            </a:r>
          </a:p>
        </p:txBody>
      </p:sp>
    </p:spTree>
    <p:extLst>
      <p:ext uri="{BB962C8B-B14F-4D97-AF65-F5344CB8AC3E}">
        <p14:creationId xmlns:p14="http://schemas.microsoft.com/office/powerpoint/2010/main" val="3158207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946F0FBC-A9C0-8BE8-54BB-3DD7A168F41F}"/>
              </a:ext>
            </a:extLst>
          </p:cNvPr>
          <p:cNvSpPr>
            <a:spLocks noGrp="1"/>
          </p:cNvSpPr>
          <p:nvPr>
            <p:ph type="title"/>
          </p:nvPr>
        </p:nvSpPr>
        <p:spPr>
          <a:xfrm>
            <a:off x="1043631" y="809898"/>
            <a:ext cx="10173010" cy="1554480"/>
          </a:xfrm>
        </p:spPr>
        <p:txBody>
          <a:bodyPr anchor="ctr">
            <a:normAutofit/>
          </a:bodyPr>
          <a:lstStyle/>
          <a:p>
            <a:r>
              <a:rPr lang="lt-LT" sz="4800" dirty="0"/>
              <a:t>Muitų lengvatų reglamento (EB) Nr. 1186/2009 pakeitimai</a:t>
            </a:r>
          </a:p>
        </p:txBody>
      </p:sp>
      <p:cxnSp>
        <p:nvCxnSpPr>
          <p:cNvPr id="23" name="Straight Connector 22">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0" name="Turinio vietos rezervavimo ženklas 7">
            <a:extLst>
              <a:ext uri="{FF2B5EF4-FFF2-40B4-BE49-F238E27FC236}">
                <a16:creationId xmlns:a16="http://schemas.microsoft.com/office/drawing/2014/main" id="{CB0FE41A-1736-AFEB-20B5-0A8495CA5D33}"/>
              </a:ext>
            </a:extLst>
          </p:cNvPr>
          <p:cNvGraphicFramePr>
            <a:graphicFrameLocks noGrp="1"/>
          </p:cNvGraphicFramePr>
          <p:nvPr>
            <p:ph idx="1"/>
            <p:extLst>
              <p:ext uri="{D42A27DB-BD31-4B8C-83A1-F6EECF244321}">
                <p14:modId xmlns:p14="http://schemas.microsoft.com/office/powerpoint/2010/main" val="261264840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58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A5CFC41C-1875-8B2F-6351-3A42F35E52EF}"/>
              </a:ext>
            </a:extLst>
          </p:cNvPr>
          <p:cNvSpPr>
            <a:spLocks noGrp="1"/>
          </p:cNvSpPr>
          <p:nvPr>
            <p:ph type="title"/>
          </p:nvPr>
        </p:nvSpPr>
        <p:spPr>
          <a:xfrm>
            <a:off x="1043631" y="809898"/>
            <a:ext cx="9942716" cy="1554480"/>
          </a:xfrm>
        </p:spPr>
        <p:txBody>
          <a:bodyPr anchor="ctr">
            <a:normAutofit/>
          </a:bodyPr>
          <a:lstStyle/>
          <a:p>
            <a:r>
              <a:rPr lang="lt-LT" sz="4800"/>
              <a:t>Taikymo objektas</a:t>
            </a:r>
          </a:p>
        </p:txBody>
      </p:sp>
      <p:sp>
        <p:nvSpPr>
          <p:cNvPr id="24" name="Turinio vietos rezervavimo ženklas 2">
            <a:extLst>
              <a:ext uri="{FF2B5EF4-FFF2-40B4-BE49-F238E27FC236}">
                <a16:creationId xmlns:a16="http://schemas.microsoft.com/office/drawing/2014/main" id="{C67B9B8B-01C8-61B5-30E3-D58AC751C97D}"/>
              </a:ext>
            </a:extLst>
          </p:cNvPr>
          <p:cNvSpPr>
            <a:spLocks noGrp="1"/>
          </p:cNvSpPr>
          <p:nvPr>
            <p:ph idx="1"/>
          </p:nvPr>
        </p:nvSpPr>
        <p:spPr>
          <a:xfrm>
            <a:off x="1045028" y="3017522"/>
            <a:ext cx="9941319" cy="3124658"/>
          </a:xfrm>
        </p:spPr>
        <p:txBody>
          <a:bodyPr anchor="ctr">
            <a:normAutofit/>
          </a:bodyPr>
          <a:lstStyle/>
          <a:p>
            <a:r>
              <a:rPr lang="lt-LT" sz="2400" dirty="0"/>
              <a:t>prekėms, parduodamoms pagal importo vieno langelio </a:t>
            </a:r>
            <a:r>
              <a:rPr lang="lt-LT" sz="2400" b="1" dirty="0"/>
              <a:t>(IOSS) </a:t>
            </a:r>
            <a:r>
              <a:rPr lang="lt-LT" sz="2400" dirty="0"/>
              <a:t>schemą. (</a:t>
            </a:r>
            <a:r>
              <a:rPr lang="lt-LT" sz="2400" i="1" dirty="0"/>
              <a:t>kaip nustatyta PVM direktyvos XII antraštinės dalies 6 skyriaus 4 skirsnyje (su pakeitimais, padarytais Tarybos direktyva (ES) 2017/2455</a:t>
            </a:r>
            <a:r>
              <a:rPr lang="lt-LT" sz="2400" dirty="0"/>
              <a:t>)</a:t>
            </a:r>
          </a:p>
          <a:p>
            <a:r>
              <a:rPr lang="lt-LT" sz="2400" dirty="0"/>
              <a:t>prekėms, kurioms taikoma </a:t>
            </a:r>
            <a:r>
              <a:rPr lang="lt-LT" sz="2400" b="1" dirty="0"/>
              <a:t>specialioji schema</a:t>
            </a:r>
            <a:r>
              <a:rPr lang="en-US" sz="2400" b="1" dirty="0"/>
              <a:t> (SS)</a:t>
            </a:r>
            <a:r>
              <a:rPr lang="lt-LT" sz="2400" b="1" dirty="0"/>
              <a:t> </a:t>
            </a:r>
            <a:r>
              <a:rPr lang="lt-LT" sz="2400" dirty="0"/>
              <a:t>(</a:t>
            </a:r>
            <a:r>
              <a:rPr lang="lt-LT" sz="2400" i="1" dirty="0"/>
              <a:t>kaip nustatyta PVM direktyvos XII antraštinės dalies 7 skyriuje (su pakeitimais, padarytais Tarybos direktyva (ES) 2017/2455)</a:t>
            </a:r>
            <a:r>
              <a:rPr lang="lt-LT" sz="2400" dirty="0"/>
              <a:t>)</a:t>
            </a:r>
          </a:p>
          <a:p>
            <a:r>
              <a:rPr lang="lt-LT" sz="2400" dirty="0"/>
              <a:t>Prekėms, kurioms taikoma </a:t>
            </a:r>
            <a:r>
              <a:rPr lang="lt-LT" sz="2400" b="1" dirty="0" err="1"/>
              <a:t>standar</a:t>
            </a:r>
            <a:r>
              <a:rPr lang="en-US" sz="2400" b="1" dirty="0"/>
              <a:t>t</a:t>
            </a:r>
            <a:r>
              <a:rPr lang="lt-LT" sz="2400" b="1" dirty="0" err="1"/>
              <a:t>inė</a:t>
            </a:r>
            <a:r>
              <a:rPr lang="lt-LT" sz="2400" b="1" dirty="0"/>
              <a:t> PVM schema.</a:t>
            </a:r>
          </a:p>
          <a:p>
            <a:endParaRPr lang="lt-LT" sz="2400" dirty="0"/>
          </a:p>
          <a:p>
            <a:endParaRPr lang="lt-LT" sz="2400" dirty="0"/>
          </a:p>
        </p:txBody>
      </p:sp>
      <p:cxnSp>
        <p:nvCxnSpPr>
          <p:cNvPr id="25"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6847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Pavadinimas 1">
            <a:extLst>
              <a:ext uri="{FF2B5EF4-FFF2-40B4-BE49-F238E27FC236}">
                <a16:creationId xmlns:a16="http://schemas.microsoft.com/office/drawing/2014/main" id="{3EAFEDF2-D74E-3808-7ED4-5E46F8AF1D94}"/>
              </a:ext>
            </a:extLst>
          </p:cNvPr>
          <p:cNvSpPr>
            <a:spLocks noGrp="1"/>
          </p:cNvSpPr>
          <p:nvPr>
            <p:ph type="title"/>
          </p:nvPr>
        </p:nvSpPr>
        <p:spPr>
          <a:xfrm>
            <a:off x="804672" y="2023236"/>
            <a:ext cx="3659777" cy="2820908"/>
          </a:xfrm>
        </p:spPr>
        <p:txBody>
          <a:bodyPr>
            <a:normAutofit/>
          </a:bodyPr>
          <a:lstStyle/>
          <a:p>
            <a:r>
              <a:rPr lang="pt-BR" sz="4000">
                <a:solidFill>
                  <a:schemeClr val="tx2"/>
                </a:solidFill>
              </a:rPr>
              <a:t>Muitinės deklaracijų duomenų rinkiniai</a:t>
            </a:r>
            <a:endParaRPr lang="lt-LT" sz="4000">
              <a:solidFill>
                <a:schemeClr val="tx2"/>
              </a:solidFill>
            </a:endParaRPr>
          </a:p>
        </p:txBody>
      </p:sp>
      <p:graphicFrame>
        <p:nvGraphicFramePr>
          <p:cNvPr id="5" name="Turinio vietos rezervavimo ženklas 2">
            <a:extLst>
              <a:ext uri="{FF2B5EF4-FFF2-40B4-BE49-F238E27FC236}">
                <a16:creationId xmlns:a16="http://schemas.microsoft.com/office/drawing/2014/main" id="{5F7590EE-BFFD-3780-855D-A3CFB5E3762A}"/>
              </a:ext>
            </a:extLst>
          </p:cNvPr>
          <p:cNvGraphicFramePr>
            <a:graphicFrameLocks noGrp="1"/>
          </p:cNvGraphicFramePr>
          <p:nvPr>
            <p:ph idx="1"/>
            <p:extLst>
              <p:ext uri="{D42A27DB-BD31-4B8C-83A1-F6EECF244321}">
                <p14:modId xmlns:p14="http://schemas.microsoft.com/office/powerpoint/2010/main" val="1101116298"/>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5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EDCC5D-8B8A-40DB-BE90-A3AA27C64A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20DBD915-874A-6210-9057-9D8FE1B63E43}"/>
              </a:ext>
            </a:extLst>
          </p:cNvPr>
          <p:cNvSpPr>
            <a:spLocks noGrp="1"/>
          </p:cNvSpPr>
          <p:nvPr>
            <p:ph type="title"/>
          </p:nvPr>
        </p:nvSpPr>
        <p:spPr>
          <a:xfrm>
            <a:off x="1282963" y="1238080"/>
            <a:ext cx="9849751" cy="1349671"/>
          </a:xfrm>
        </p:spPr>
        <p:txBody>
          <a:bodyPr anchor="b">
            <a:normAutofit/>
          </a:bodyPr>
          <a:lstStyle/>
          <a:p>
            <a:r>
              <a:rPr lang="lt-LT" sz="4200"/>
              <a:t>PREKĖS APIBRĖŽTIS</a:t>
            </a:r>
            <a:br>
              <a:rPr lang="lt-LT" sz="4200"/>
            </a:br>
            <a:r>
              <a:rPr lang="lt-LT" sz="4200" i="1"/>
              <a:t>(</a:t>
            </a:r>
            <a:r>
              <a:rPr lang="it-IT" sz="4200" i="1"/>
              <a:t>SMK‑DA 1 straipsnio 61 p</a:t>
            </a:r>
            <a:r>
              <a:rPr lang="lt-LT" sz="4200" i="1"/>
              <a:t>.)</a:t>
            </a:r>
          </a:p>
        </p:txBody>
      </p:sp>
      <p:graphicFrame>
        <p:nvGraphicFramePr>
          <p:cNvPr id="5" name="Turinio vietos rezervavimo ženklas 2">
            <a:extLst>
              <a:ext uri="{FF2B5EF4-FFF2-40B4-BE49-F238E27FC236}">
                <a16:creationId xmlns:a16="http://schemas.microsoft.com/office/drawing/2014/main" id="{34F6C125-F08B-2BAD-F11E-38F2FD9F5121}"/>
              </a:ext>
            </a:extLst>
          </p:cNvPr>
          <p:cNvGraphicFramePr>
            <a:graphicFrameLocks noGrp="1"/>
          </p:cNvGraphicFramePr>
          <p:nvPr>
            <p:ph idx="1"/>
            <p:extLst>
              <p:ext uri="{D42A27DB-BD31-4B8C-83A1-F6EECF244321}">
                <p14:modId xmlns:p14="http://schemas.microsoft.com/office/powerpoint/2010/main" val="2872069366"/>
              </p:ext>
            </p:extLst>
          </p:nvPr>
        </p:nvGraphicFramePr>
        <p:xfrm>
          <a:off x="1284626" y="2902912"/>
          <a:ext cx="9848088" cy="31009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0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3"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Pavadinimas 1">
            <a:extLst>
              <a:ext uri="{FF2B5EF4-FFF2-40B4-BE49-F238E27FC236}">
                <a16:creationId xmlns:a16="http://schemas.microsoft.com/office/drawing/2014/main" id="{42155378-156D-A134-130C-272EEA8259F4}"/>
              </a:ext>
            </a:extLst>
          </p:cNvPr>
          <p:cNvSpPr>
            <a:spLocks noGrp="1"/>
          </p:cNvSpPr>
          <p:nvPr>
            <p:ph type="title"/>
          </p:nvPr>
        </p:nvSpPr>
        <p:spPr>
          <a:xfrm>
            <a:off x="1143001" y="1676400"/>
            <a:ext cx="4038600" cy="3505200"/>
          </a:xfrm>
        </p:spPr>
        <p:txBody>
          <a:bodyPr anchor="t">
            <a:normAutofit/>
          </a:bodyPr>
          <a:lstStyle/>
          <a:p>
            <a:r>
              <a:rPr lang="lt-LT" sz="4000"/>
              <a:t>Deklaranto sąvokos pakeitimas</a:t>
            </a:r>
            <a:br>
              <a:rPr lang="lt-LT" sz="4000"/>
            </a:br>
            <a:r>
              <a:rPr lang="lt-LT" sz="4000" i="1"/>
              <a:t>(duomenų elementas „13 05 000 000“)</a:t>
            </a:r>
          </a:p>
        </p:txBody>
      </p:sp>
      <p:sp>
        <p:nvSpPr>
          <p:cNvPr id="15" name="Turinio vietos rezervavimo ženklas 2">
            <a:extLst>
              <a:ext uri="{FF2B5EF4-FFF2-40B4-BE49-F238E27FC236}">
                <a16:creationId xmlns:a16="http://schemas.microsoft.com/office/drawing/2014/main" id="{A4EC8612-1667-0CCC-CF07-15EEE4C091B1}"/>
              </a:ext>
            </a:extLst>
          </p:cNvPr>
          <p:cNvSpPr>
            <a:spLocks noGrp="1"/>
          </p:cNvSpPr>
          <p:nvPr>
            <p:ph idx="1"/>
          </p:nvPr>
        </p:nvSpPr>
        <p:spPr>
          <a:xfrm>
            <a:off x="5181601" y="1676400"/>
            <a:ext cx="5181599" cy="3505200"/>
          </a:xfrm>
        </p:spPr>
        <p:txBody>
          <a:bodyPr>
            <a:normAutofit/>
          </a:bodyPr>
          <a:lstStyle/>
          <a:p>
            <a:r>
              <a:rPr lang="lt-LT" sz="2200" dirty="0">
                <a:solidFill>
                  <a:schemeClr val="tx1">
                    <a:alpha val="55000"/>
                  </a:schemeClr>
                </a:solidFill>
              </a:rPr>
              <a:t>Deklarantas:</a:t>
            </a:r>
            <a:endParaRPr lang="en-US" sz="2200" dirty="0">
              <a:solidFill>
                <a:schemeClr val="tx1">
                  <a:alpha val="55000"/>
                </a:schemeClr>
              </a:solidFill>
            </a:endParaRPr>
          </a:p>
          <a:p>
            <a:pPr>
              <a:buFontTx/>
              <a:buChar char="-"/>
            </a:pPr>
            <a:r>
              <a:rPr lang="lt-LT" sz="2200" dirty="0">
                <a:solidFill>
                  <a:schemeClr val="tx1">
                    <a:alpha val="55000"/>
                  </a:schemeClr>
                </a:solidFill>
              </a:rPr>
              <a:t>Asmuo (arba jo netiesioginis atstovas), taikantis </a:t>
            </a:r>
            <a:r>
              <a:rPr lang="lt-LT" sz="2200">
                <a:solidFill>
                  <a:schemeClr val="tx1">
                    <a:alpha val="55000"/>
                  </a:schemeClr>
                </a:solidFill>
              </a:rPr>
              <a:t>IOSS schemą.</a:t>
            </a:r>
            <a:endParaRPr lang="lt-LT" sz="2200" dirty="0">
              <a:solidFill>
                <a:schemeClr val="tx1">
                  <a:alpha val="55000"/>
                </a:schemeClr>
              </a:solidFill>
            </a:endParaRPr>
          </a:p>
          <a:p>
            <a:pPr>
              <a:buFontTx/>
              <a:buChar char="-"/>
            </a:pPr>
            <a:r>
              <a:rPr lang="lt-LT" sz="2200" dirty="0">
                <a:solidFill>
                  <a:schemeClr val="tx1">
                    <a:alpha val="55000"/>
                  </a:schemeClr>
                </a:solidFill>
              </a:rPr>
              <a:t>A</a:t>
            </a:r>
            <a:r>
              <a:rPr lang="en-US" sz="2200" dirty="0" err="1">
                <a:solidFill>
                  <a:schemeClr val="tx1">
                    <a:alpha val="55000"/>
                  </a:schemeClr>
                </a:solidFill>
              </a:rPr>
              <a:t>smuo</a:t>
            </a:r>
            <a:r>
              <a:rPr lang="lt-LT" sz="2200" dirty="0">
                <a:solidFill>
                  <a:schemeClr val="tx1">
                    <a:alpha val="55000"/>
                  </a:schemeClr>
                </a:solidFill>
              </a:rPr>
              <a:t> (arba jo netiesioginis atstovas), taikantis s</a:t>
            </a:r>
            <a:r>
              <a:rPr lang="en-US" sz="2200" dirty="0" err="1">
                <a:solidFill>
                  <a:schemeClr val="tx1">
                    <a:alpha val="55000"/>
                  </a:schemeClr>
                </a:solidFill>
              </a:rPr>
              <a:t>pecial</a:t>
            </a:r>
            <a:r>
              <a:rPr lang="lt-LT" sz="2200" dirty="0" err="1">
                <a:solidFill>
                  <a:schemeClr val="tx1">
                    <a:alpha val="55000"/>
                  </a:schemeClr>
                </a:solidFill>
              </a:rPr>
              <a:t>iają</a:t>
            </a:r>
            <a:r>
              <a:rPr lang="en-US" sz="2200" dirty="0">
                <a:solidFill>
                  <a:schemeClr val="tx1">
                    <a:alpha val="55000"/>
                  </a:schemeClr>
                </a:solidFill>
              </a:rPr>
              <a:t> PVM </a:t>
            </a:r>
            <a:r>
              <a:rPr lang="en-US" sz="2200" dirty="0" err="1">
                <a:solidFill>
                  <a:schemeClr val="tx1">
                    <a:alpha val="55000"/>
                  </a:schemeClr>
                </a:solidFill>
              </a:rPr>
              <a:t>schem</a:t>
            </a:r>
            <a:r>
              <a:rPr lang="lt-LT" sz="2200" dirty="0">
                <a:solidFill>
                  <a:schemeClr val="tx1">
                    <a:alpha val="55000"/>
                  </a:schemeClr>
                </a:solidFill>
              </a:rPr>
              <a:t>ą. </a:t>
            </a:r>
          </a:p>
          <a:p>
            <a:pPr>
              <a:buFontTx/>
              <a:buChar char="-"/>
            </a:pPr>
            <a:r>
              <a:rPr lang="lt-LT" sz="2200" dirty="0">
                <a:solidFill>
                  <a:schemeClr val="tx1">
                    <a:alpha val="55000"/>
                  </a:schemeClr>
                </a:solidFill>
              </a:rPr>
              <a:t>Netiesioginis importuotojo atstovas.</a:t>
            </a:r>
            <a:endParaRPr lang="en-US" sz="2200" dirty="0">
              <a:solidFill>
                <a:schemeClr val="tx1">
                  <a:alpha val="55000"/>
                </a:schemeClr>
              </a:solidFill>
            </a:endParaRPr>
          </a:p>
          <a:p>
            <a:pPr>
              <a:buFontTx/>
              <a:buChar char="-"/>
            </a:pPr>
            <a:r>
              <a:rPr lang="lt-LT" sz="2200" dirty="0">
                <a:solidFill>
                  <a:schemeClr val="tx1">
                    <a:alpha val="55000"/>
                  </a:schemeClr>
                </a:solidFill>
              </a:rPr>
              <a:t>Bet kuris asmuo, galintis pateikti visą reikalingą informaciją(arba jo netiesioginis atstovas)</a:t>
            </a:r>
          </a:p>
        </p:txBody>
      </p:sp>
    </p:spTree>
    <p:extLst>
      <p:ext uri="{BB962C8B-B14F-4D97-AF65-F5344CB8AC3E}">
        <p14:creationId xmlns:p14="http://schemas.microsoft.com/office/powerpoint/2010/main" val="123204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2" name="Rectangle 11">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1"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Pavadinimas 1">
            <a:extLst>
              <a:ext uri="{FF2B5EF4-FFF2-40B4-BE49-F238E27FC236}">
                <a16:creationId xmlns:a16="http://schemas.microsoft.com/office/drawing/2014/main" id="{9C20A36E-95B9-8AFC-C7A2-3AB316655810}"/>
              </a:ext>
            </a:extLst>
          </p:cNvPr>
          <p:cNvSpPr>
            <a:spLocks noGrp="1"/>
          </p:cNvSpPr>
          <p:nvPr>
            <p:ph type="title"/>
          </p:nvPr>
        </p:nvSpPr>
        <p:spPr>
          <a:xfrm>
            <a:off x="1143000" y="990599"/>
            <a:ext cx="9906000" cy="685800"/>
          </a:xfrm>
        </p:spPr>
        <p:txBody>
          <a:bodyPr anchor="t">
            <a:normAutofit/>
          </a:bodyPr>
          <a:lstStyle/>
          <a:p>
            <a:r>
              <a:rPr lang="pt-BR" sz="3400"/>
              <a:t>Kompetentingos muitinės nustatymas (IA 221 str. 4 d.)</a:t>
            </a:r>
            <a:endParaRPr lang="lt-LT" sz="3400"/>
          </a:p>
        </p:txBody>
      </p:sp>
      <p:graphicFrame>
        <p:nvGraphicFramePr>
          <p:cNvPr id="22" name="Turinio vietos rezervavimo ženklas 2">
            <a:extLst>
              <a:ext uri="{FF2B5EF4-FFF2-40B4-BE49-F238E27FC236}">
                <a16:creationId xmlns:a16="http://schemas.microsoft.com/office/drawing/2014/main" id="{A972C2D8-4972-D120-4334-13BF4C8F58B7}"/>
              </a:ext>
            </a:extLst>
          </p:cNvPr>
          <p:cNvGraphicFramePr>
            <a:graphicFrameLocks noGrp="1"/>
          </p:cNvGraphicFramePr>
          <p:nvPr>
            <p:ph idx="1"/>
            <p:extLst>
              <p:ext uri="{D42A27DB-BD31-4B8C-83A1-F6EECF244321}">
                <p14:modId xmlns:p14="http://schemas.microsoft.com/office/powerpoint/2010/main" val="3595353244"/>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16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38" name="Group 37">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39" name="Rectangle 38">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2" name="Freeform: Shape 41">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44" name="Rectangle 43">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Pavadinimas 1">
            <a:extLst>
              <a:ext uri="{FF2B5EF4-FFF2-40B4-BE49-F238E27FC236}">
                <a16:creationId xmlns:a16="http://schemas.microsoft.com/office/drawing/2014/main" id="{050F81C0-E7BD-4DC7-A9EB-8BA44E98803E}"/>
              </a:ext>
            </a:extLst>
          </p:cNvPr>
          <p:cNvSpPr>
            <a:spLocks noGrp="1"/>
          </p:cNvSpPr>
          <p:nvPr>
            <p:ph type="ctrTitle"/>
          </p:nvPr>
        </p:nvSpPr>
        <p:spPr>
          <a:xfrm>
            <a:off x="1143000" y="1676400"/>
            <a:ext cx="3810000" cy="3505200"/>
          </a:xfrm>
        </p:spPr>
        <p:txBody>
          <a:bodyPr vert="horz" lIns="91440" tIns="45720" rIns="91440" bIns="45720" rtlCol="0" anchor="t">
            <a:normAutofit/>
          </a:bodyPr>
          <a:lstStyle/>
          <a:p>
            <a:pPr algn="l"/>
            <a:r>
              <a:rPr lang="en-US" sz="4000" kern="1200" dirty="0" err="1">
                <a:solidFill>
                  <a:schemeClr val="tx1"/>
                </a:solidFill>
                <a:latin typeface="+mj-lt"/>
                <a:ea typeface="+mj-ea"/>
                <a:cs typeface="+mj-cs"/>
              </a:rPr>
              <a:t>Pakeitimai</a:t>
            </a:r>
            <a:r>
              <a:rPr lang="en-US" sz="4000" kern="1200" dirty="0">
                <a:solidFill>
                  <a:schemeClr val="tx1"/>
                </a:solidFill>
                <a:latin typeface="+mj-lt"/>
                <a:ea typeface="+mj-ea"/>
                <a:cs typeface="+mj-cs"/>
              </a:rPr>
              <a:t> SMK ĮA </a:t>
            </a:r>
            <a:r>
              <a:rPr lang="en-US" sz="4000" kern="1200" dirty="0" err="1">
                <a:solidFill>
                  <a:schemeClr val="tx1"/>
                </a:solidFill>
                <a:latin typeface="+mj-lt"/>
                <a:ea typeface="+mj-ea"/>
                <a:cs typeface="+mj-cs"/>
              </a:rPr>
              <a:t>ir</a:t>
            </a:r>
            <a:r>
              <a:rPr lang="en-US" sz="4000" kern="1200" dirty="0">
                <a:solidFill>
                  <a:schemeClr val="tx1"/>
                </a:solidFill>
                <a:latin typeface="+mj-lt"/>
                <a:ea typeface="+mj-ea"/>
                <a:cs typeface="+mj-cs"/>
              </a:rPr>
              <a:t> DA</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a:t>
            </a:r>
            <a:r>
              <a:rPr lang="en-US" sz="4000" i="1" kern="1200" dirty="0">
                <a:solidFill>
                  <a:schemeClr val="tx1"/>
                </a:solidFill>
                <a:latin typeface="+mj-lt"/>
                <a:ea typeface="+mj-ea"/>
                <a:cs typeface="+mj-cs"/>
              </a:rPr>
              <a:t>ES 2015/2447 </a:t>
            </a:r>
            <a:r>
              <a:rPr lang="en-US" sz="4000" i="1" kern="1200" dirty="0" err="1">
                <a:solidFill>
                  <a:schemeClr val="tx1"/>
                </a:solidFill>
                <a:latin typeface="+mj-lt"/>
                <a:ea typeface="+mj-ea"/>
                <a:cs typeface="+mj-cs"/>
              </a:rPr>
              <a:t>ir</a:t>
            </a:r>
            <a:r>
              <a:rPr lang="en-US" sz="4000" i="1" kern="1200" dirty="0">
                <a:solidFill>
                  <a:schemeClr val="tx1"/>
                </a:solidFill>
                <a:latin typeface="+mj-lt"/>
                <a:ea typeface="+mj-ea"/>
                <a:cs typeface="+mj-cs"/>
              </a:rPr>
              <a:t>  ES 2015/2446)</a:t>
            </a:r>
            <a:endParaRPr lang="en-US" sz="4000" kern="1200" dirty="0">
              <a:solidFill>
                <a:schemeClr val="tx1"/>
              </a:solidFill>
              <a:latin typeface="+mj-lt"/>
              <a:ea typeface="+mj-ea"/>
              <a:cs typeface="+mj-cs"/>
            </a:endParaRPr>
          </a:p>
        </p:txBody>
      </p:sp>
      <p:sp>
        <p:nvSpPr>
          <p:cNvPr id="3" name="Antrinis pavadinimas 2">
            <a:extLst>
              <a:ext uri="{FF2B5EF4-FFF2-40B4-BE49-F238E27FC236}">
                <a16:creationId xmlns:a16="http://schemas.microsoft.com/office/drawing/2014/main" id="{6A5FAC69-24C8-5C4B-E942-EC29B25B0FC7}"/>
              </a:ext>
            </a:extLst>
          </p:cNvPr>
          <p:cNvSpPr>
            <a:spLocks noGrp="1"/>
          </p:cNvSpPr>
          <p:nvPr>
            <p:ph type="subTitle" idx="1"/>
          </p:nvPr>
        </p:nvSpPr>
        <p:spPr>
          <a:xfrm>
            <a:off x="5181604" y="1676400"/>
            <a:ext cx="5638796" cy="3505200"/>
          </a:xfrm>
        </p:spPr>
        <p:txBody>
          <a:bodyPr vert="horz" lIns="91440" tIns="45720" rIns="91440" bIns="45720" rtlCol="0">
            <a:noAutofit/>
          </a:bodyPr>
          <a:lstStyle/>
          <a:p>
            <a:pPr lvl="0" algn="l"/>
            <a:r>
              <a:rPr lang="en-US" sz="3200" b="1" dirty="0" err="1">
                <a:solidFill>
                  <a:schemeClr val="tx1">
                    <a:alpha val="55000"/>
                  </a:schemeClr>
                </a:solidFill>
              </a:rPr>
              <a:t>Papildomi</a:t>
            </a:r>
            <a:r>
              <a:rPr lang="en-US" sz="3200" b="1" dirty="0">
                <a:solidFill>
                  <a:schemeClr val="tx1">
                    <a:alpha val="55000"/>
                  </a:schemeClr>
                </a:solidFill>
              </a:rPr>
              <a:t> </a:t>
            </a:r>
            <a:r>
              <a:rPr lang="en-US" sz="3200" b="1" dirty="0" err="1">
                <a:solidFill>
                  <a:schemeClr val="tx1">
                    <a:alpha val="55000"/>
                  </a:schemeClr>
                </a:solidFill>
              </a:rPr>
              <a:t>procedūrų</a:t>
            </a:r>
            <a:r>
              <a:rPr lang="en-US" sz="3200" b="1" dirty="0">
                <a:solidFill>
                  <a:schemeClr val="tx1">
                    <a:alpha val="55000"/>
                  </a:schemeClr>
                </a:solidFill>
              </a:rPr>
              <a:t> </a:t>
            </a:r>
            <a:r>
              <a:rPr lang="en-US" sz="3200" b="1" dirty="0" err="1">
                <a:solidFill>
                  <a:schemeClr val="tx1">
                    <a:alpha val="55000"/>
                  </a:schemeClr>
                </a:solidFill>
              </a:rPr>
              <a:t>kodai</a:t>
            </a:r>
            <a:endParaRPr lang="lt-LT" sz="3200" b="1" dirty="0">
              <a:solidFill>
                <a:schemeClr val="tx1">
                  <a:alpha val="55000"/>
                </a:schemeClr>
              </a:solidFill>
            </a:endParaRPr>
          </a:p>
          <a:p>
            <a:pPr lvl="0" algn="l"/>
            <a:r>
              <a:rPr lang="lt-LT" b="1" dirty="0">
                <a:solidFill>
                  <a:schemeClr val="tx1">
                    <a:alpha val="55000"/>
                  </a:schemeClr>
                </a:solidFill>
              </a:rPr>
              <a:t>(DE</a:t>
            </a:r>
            <a:r>
              <a:rPr lang="lt-LT" dirty="0"/>
              <a:t>11 10 000 000 )</a:t>
            </a:r>
            <a:r>
              <a:rPr lang="en-US" sz="3200" b="1" dirty="0">
                <a:solidFill>
                  <a:schemeClr val="tx1">
                    <a:alpha val="55000"/>
                  </a:schemeClr>
                </a:solidFill>
              </a:rPr>
              <a:t>:</a:t>
            </a:r>
          </a:p>
          <a:p>
            <a:pPr marL="342900" indent="-228600" algn="l">
              <a:buFont typeface="Arial" panose="020B0604020202020204" pitchFamily="34" charset="0"/>
              <a:buChar char="•"/>
            </a:pPr>
            <a:r>
              <a:rPr lang="en-US" sz="3200" b="1" dirty="0">
                <a:solidFill>
                  <a:schemeClr val="tx1">
                    <a:alpha val="55000"/>
                  </a:schemeClr>
                </a:solidFill>
              </a:rPr>
              <a:t>IOSS </a:t>
            </a:r>
            <a:r>
              <a:rPr lang="en-US" sz="3200" b="1" dirty="0" err="1">
                <a:solidFill>
                  <a:schemeClr val="tx1">
                    <a:alpha val="55000"/>
                  </a:schemeClr>
                </a:solidFill>
              </a:rPr>
              <a:t>siuntoms</a:t>
            </a:r>
            <a:r>
              <a:rPr lang="en-US" sz="3200" b="1" dirty="0">
                <a:solidFill>
                  <a:schemeClr val="tx1">
                    <a:alpha val="55000"/>
                  </a:schemeClr>
                </a:solidFill>
              </a:rPr>
              <a:t> - F48</a:t>
            </a:r>
          </a:p>
          <a:p>
            <a:pPr marL="342900" indent="-228600" algn="l">
              <a:buFont typeface="Arial" panose="020B0604020202020204" pitchFamily="34" charset="0"/>
              <a:buChar char="•"/>
            </a:pPr>
            <a:r>
              <a:rPr lang="en-US" sz="3200" b="1" dirty="0">
                <a:solidFill>
                  <a:schemeClr val="tx1">
                    <a:alpha val="55000"/>
                  </a:schemeClr>
                </a:solidFill>
              </a:rPr>
              <a:t>SS - F49</a:t>
            </a:r>
          </a:p>
          <a:p>
            <a:pPr marL="342900" indent="-228600" algn="l">
              <a:buFont typeface="Arial" panose="020B0604020202020204" pitchFamily="34" charset="0"/>
              <a:buChar char="•"/>
            </a:pPr>
            <a:r>
              <a:rPr lang="en-US" sz="3200" b="1" dirty="0" err="1">
                <a:solidFill>
                  <a:schemeClr val="tx1">
                    <a:alpha val="55000"/>
                  </a:schemeClr>
                </a:solidFill>
              </a:rPr>
              <a:t>Standartinė</a:t>
            </a:r>
            <a:r>
              <a:rPr lang="en-US" sz="3200" b="1" dirty="0">
                <a:solidFill>
                  <a:schemeClr val="tx1">
                    <a:alpha val="55000"/>
                  </a:schemeClr>
                </a:solidFill>
              </a:rPr>
              <a:t> PVM schema - F53</a:t>
            </a:r>
          </a:p>
          <a:p>
            <a:pPr algn="l"/>
            <a:r>
              <a:rPr lang="en-US" sz="3200" dirty="0">
                <a:solidFill>
                  <a:schemeClr val="tx1">
                    <a:alpha val="55000"/>
                  </a:schemeClr>
                </a:solidFill>
              </a:rPr>
              <a:t>Kodas - C07 - </a:t>
            </a:r>
            <a:r>
              <a:rPr lang="en-US" sz="3200" dirty="0" err="1">
                <a:solidFill>
                  <a:schemeClr val="tx1">
                    <a:alpha val="55000"/>
                  </a:schemeClr>
                </a:solidFill>
              </a:rPr>
              <a:t>panaikinamas</a:t>
            </a:r>
            <a:endParaRPr lang="en-US" sz="3200" dirty="0">
              <a:solidFill>
                <a:schemeClr val="tx1">
                  <a:alpha val="55000"/>
                </a:schemeClr>
              </a:solidFill>
            </a:endParaRPr>
          </a:p>
        </p:txBody>
      </p:sp>
    </p:spTree>
    <p:extLst>
      <p:ext uri="{BB962C8B-B14F-4D97-AF65-F5344CB8AC3E}">
        <p14:creationId xmlns:p14="http://schemas.microsoft.com/office/powerpoint/2010/main" val="4254256603"/>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1192</TotalTime>
  <Words>574</Words>
  <Application>Microsoft Office PowerPoint</Application>
  <PresentationFormat>Plačiaekranė</PresentationFormat>
  <Paragraphs>73</Paragraphs>
  <Slides>14</Slides>
  <Notes>14</Notes>
  <HiddenSlides>0</HiddenSlides>
  <MMClips>0</MMClips>
  <ScaleCrop>false</ScaleCrop>
  <HeadingPairs>
    <vt:vector size="6" baseType="variant">
      <vt:variant>
        <vt:lpstr>Naudojami šriftai</vt:lpstr>
      </vt:variant>
      <vt:variant>
        <vt:i4>7</vt:i4>
      </vt:variant>
      <vt:variant>
        <vt:lpstr>Tema</vt:lpstr>
      </vt:variant>
      <vt:variant>
        <vt:i4>1</vt:i4>
      </vt:variant>
      <vt:variant>
        <vt:lpstr>Skaidrių pavadinimai</vt:lpstr>
      </vt:variant>
      <vt:variant>
        <vt:i4>14</vt:i4>
      </vt:variant>
    </vt:vector>
  </HeadingPairs>
  <TitlesOfParts>
    <vt:vector size="22" baseType="lpstr">
      <vt:lpstr>Aptos</vt:lpstr>
      <vt:lpstr>Aptos Display</vt:lpstr>
      <vt:lpstr>Arial</vt:lpstr>
      <vt:lpstr>Calibri</vt:lpstr>
      <vt:lpstr>Symbol</vt:lpstr>
      <vt:lpstr>Times New Roman</vt:lpstr>
      <vt:lpstr>Wingdings</vt:lpstr>
      <vt:lpstr>„Office“ tema</vt:lpstr>
      <vt:lpstr>„PowerPoint“ pateiktis</vt:lpstr>
      <vt:lpstr>„PowerPoint“ pateiktis</vt:lpstr>
      <vt:lpstr>Muitų lengvatų reglamento (EB) Nr. 1186/2009 pakeitimai</vt:lpstr>
      <vt:lpstr>Taikymo objektas</vt:lpstr>
      <vt:lpstr>Muitinės deklaracijų duomenų rinkiniai</vt:lpstr>
      <vt:lpstr>PREKĖS APIBRĖŽTIS (SMK‑DA 1 straipsnio 61 p.)</vt:lpstr>
      <vt:lpstr>Deklaranto sąvokos pakeitimas (duomenų elementas „13 05 000 000“)</vt:lpstr>
      <vt:lpstr>Kompetentingos muitinės nustatymas (IA 221 str. 4 d.)</vt:lpstr>
      <vt:lpstr>Pakeitimai SMK ĮA ir DA (ES 2015/2447 ir  ES 2015/2446)</vt:lpstr>
      <vt:lpstr>LENGVATINIS MUITŲ TARIFŲ RĖŽIMAS  (DE14 11 000 000) </vt:lpstr>
      <vt:lpstr>Produkto identifikatoriai („Papildomi dokumentai“ DE  12 03 000 000 )  </vt:lpstr>
      <vt:lpstr>TARIC priemonės tipai ES lygiu: </vt:lpstr>
      <vt:lpstr>SMK‑DA 148 straipsnio 3 dalį</vt:lpstr>
      <vt:lpstr>„PowerPoint“ pateiktis</vt:lpstr>
    </vt:vector>
  </TitlesOfParts>
  <Company>LIETUVOS RESPUBLIKOS MUITINĖ</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Jolita Undžytė</dc:creator>
  <cp:lastModifiedBy>Jolita Undžytė</cp:lastModifiedBy>
  <cp:revision>1</cp:revision>
  <dcterms:created xsi:type="dcterms:W3CDTF">2026-06-17T10:05:10Z</dcterms:created>
  <dcterms:modified xsi:type="dcterms:W3CDTF">2026-06-18T06:03:26Z</dcterms:modified>
</cp:coreProperties>
</file>