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12"/>
  </p:notesMasterIdLst>
  <p:sldIdLst>
    <p:sldId id="256" r:id="rId3"/>
    <p:sldId id="273" r:id="rId4"/>
    <p:sldId id="263" r:id="rId5"/>
    <p:sldId id="267" r:id="rId6"/>
    <p:sldId id="266" r:id="rId7"/>
    <p:sldId id="268" r:id="rId8"/>
    <p:sldId id="265" r:id="rId9"/>
    <p:sldId id="262" r:id="rId10"/>
    <p:sldId id="274" r:id="rId11"/>
  </p:sldIdLst>
  <p:sldSz cx="10833100" cy="7708900"/>
  <p:notesSz cx="10833100" cy="77089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874D95-4FB4-46E5-BF16-A5BAA70844C0}" v="13" dt="2026-06-18T06:01:20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6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ita Undžytė" userId="2c7b3bce-d503-4676-92df-79e030a56973" providerId="ADAL" clId="{6E09960B-BC87-4BB5-9F91-8C3A87A1CAA2}"/>
    <pc:docChg chg="addSld delSld modSld">
      <pc:chgData name="Jolita Undžytė" userId="2c7b3bce-d503-4676-92df-79e030a56973" providerId="ADAL" clId="{6E09960B-BC87-4BB5-9F91-8C3A87A1CAA2}" dt="2026-06-18T06:06:32.423" v="64" actId="20577"/>
      <pc:docMkLst>
        <pc:docMk/>
      </pc:docMkLst>
      <pc:sldChg chg="modNotesTx">
        <pc:chgData name="Jolita Undžytė" userId="2c7b3bce-d503-4676-92df-79e030a56973" providerId="ADAL" clId="{6E09960B-BC87-4BB5-9F91-8C3A87A1CAA2}" dt="2026-06-18T06:06:32.423" v="64" actId="20577"/>
        <pc:sldMkLst>
          <pc:docMk/>
          <pc:sldMk cId="0" sldId="262"/>
        </pc:sldMkLst>
      </pc:sldChg>
      <pc:sldChg chg="modNotesTx">
        <pc:chgData name="Jolita Undžytė" userId="2c7b3bce-d503-4676-92df-79e030a56973" providerId="ADAL" clId="{6E09960B-BC87-4BB5-9F91-8C3A87A1CAA2}" dt="2026-06-18T06:06:22.210" v="62" actId="20577"/>
        <pc:sldMkLst>
          <pc:docMk/>
          <pc:sldMk cId="3966922944" sldId="266"/>
        </pc:sldMkLst>
      </pc:sldChg>
      <pc:sldChg chg="modSp mod modNotesTx">
        <pc:chgData name="Jolita Undžytė" userId="2c7b3bce-d503-4676-92df-79e030a56973" providerId="ADAL" clId="{6E09960B-BC87-4BB5-9F91-8C3A87A1CAA2}" dt="2026-06-18T06:06:16.511" v="61" actId="20577"/>
        <pc:sldMkLst>
          <pc:docMk/>
          <pc:sldMk cId="5558394" sldId="267"/>
        </pc:sldMkLst>
        <pc:spChg chg="mod">
          <ac:chgData name="Jolita Undžytė" userId="2c7b3bce-d503-4676-92df-79e030a56973" providerId="ADAL" clId="{6E09960B-BC87-4BB5-9F91-8C3A87A1CAA2}" dt="2026-06-18T05:56:50.506" v="30" actId="20577"/>
          <ac:spMkLst>
            <pc:docMk/>
            <pc:sldMk cId="5558394" sldId="267"/>
            <ac:spMk id="3" creationId="{EFD46AB1-D745-5E3B-616F-9A31960C56FC}"/>
          </ac:spMkLst>
        </pc:spChg>
      </pc:sldChg>
      <pc:sldChg chg="modNotesTx">
        <pc:chgData name="Jolita Undžytė" userId="2c7b3bce-d503-4676-92df-79e030a56973" providerId="ADAL" clId="{6E09960B-BC87-4BB5-9F91-8C3A87A1CAA2}" dt="2026-06-18T06:06:26.785" v="63" actId="20577"/>
        <pc:sldMkLst>
          <pc:docMk/>
          <pc:sldMk cId="3924767884" sldId="268"/>
        </pc:sldMkLst>
      </pc:sldChg>
      <pc:sldChg chg="modSp add mod">
        <pc:chgData name="Jolita Undžytė" userId="2c7b3bce-d503-4676-92df-79e030a56973" providerId="ADAL" clId="{6E09960B-BC87-4BB5-9F91-8C3A87A1CAA2}" dt="2026-06-18T06:05:57.545" v="60" actId="255"/>
        <pc:sldMkLst>
          <pc:docMk/>
          <pc:sldMk cId="3158207439" sldId="273"/>
        </pc:sldMkLst>
        <pc:spChg chg="mod">
          <ac:chgData name="Jolita Undžytė" userId="2c7b3bce-d503-4676-92df-79e030a56973" providerId="ADAL" clId="{6E09960B-BC87-4BB5-9F91-8C3A87A1CAA2}" dt="2026-06-18T06:05:57.545" v="60" actId="255"/>
          <ac:spMkLst>
            <pc:docMk/>
            <pc:sldMk cId="3158207439" sldId="273"/>
            <ac:spMk id="2" creationId="{E1443191-6ABD-CE71-DA10-7758F090C8E6}"/>
          </ac:spMkLst>
        </pc:spChg>
        <pc:spChg chg="mod">
          <ac:chgData name="Jolita Undžytė" userId="2c7b3bce-d503-4676-92df-79e030a56973" providerId="ADAL" clId="{6E09960B-BC87-4BB5-9F91-8C3A87A1CAA2}" dt="2026-06-18T05:55:23.327" v="10" actId="1076"/>
          <ac:spMkLst>
            <pc:docMk/>
            <pc:sldMk cId="3158207439" sldId="273"/>
            <ac:spMk id="5" creationId="{1B22C98D-B981-7093-ED6B-F6486F5E8926}"/>
          </ac:spMkLst>
        </pc:spChg>
        <pc:spChg chg="mod">
          <ac:chgData name="Jolita Undžytė" userId="2c7b3bce-d503-4676-92df-79e030a56973" providerId="ADAL" clId="{6E09960B-BC87-4BB5-9F91-8C3A87A1CAA2}" dt="2026-06-18T06:05:46.476" v="58" actId="1076"/>
          <ac:spMkLst>
            <pc:docMk/>
            <pc:sldMk cId="3158207439" sldId="273"/>
            <ac:spMk id="6" creationId="{560D3D45-279A-49B6-8DF0-73784A18A505}"/>
          </ac:spMkLst>
        </pc:spChg>
      </pc:sldChg>
      <pc:sldChg chg="addSp modSp add mod">
        <pc:chgData name="Jolita Undžytė" userId="2c7b3bce-d503-4676-92df-79e030a56973" providerId="ADAL" clId="{6E09960B-BC87-4BB5-9F91-8C3A87A1CAA2}" dt="2026-06-18T06:01:42.728" v="55" actId="255"/>
        <pc:sldMkLst>
          <pc:docMk/>
          <pc:sldMk cId="2015545081" sldId="274"/>
        </pc:sldMkLst>
        <pc:spChg chg="add mod">
          <ac:chgData name="Jolita Undžytė" userId="2c7b3bce-d503-4676-92df-79e030a56973" providerId="ADAL" clId="{6E09960B-BC87-4BB5-9F91-8C3A87A1CAA2}" dt="2026-06-18T06:01:42.728" v="55" actId="255"/>
          <ac:spMkLst>
            <pc:docMk/>
            <pc:sldMk cId="2015545081" sldId="274"/>
            <ac:spMk id="2" creationId="{DEB14424-A93C-FD01-9A33-E835442545E0}"/>
          </ac:spMkLst>
        </pc:spChg>
        <pc:picChg chg="mod">
          <ac:chgData name="Jolita Undžytė" userId="2c7b3bce-d503-4676-92df-79e030a56973" providerId="ADAL" clId="{6E09960B-BC87-4BB5-9F91-8C3A87A1CAA2}" dt="2026-06-18T06:01:12.962" v="40" actId="1076"/>
          <ac:picMkLst>
            <pc:docMk/>
            <pc:sldMk cId="2015545081" sldId="274"/>
            <ac:picMk id="97" creationId="{89A8DC6F-276B-29CA-AD2E-CEB9A9FF1931}"/>
          </ac:picMkLst>
        </pc:picChg>
      </pc:sldChg>
      <pc:sldChg chg="modSp new del mod">
        <pc:chgData name="Jolita Undžytė" userId="2c7b3bce-d503-4676-92df-79e030a56973" providerId="ADAL" clId="{6E09960B-BC87-4BB5-9F91-8C3A87A1CAA2}" dt="2026-06-18T06:00:57.708" v="36" actId="47"/>
        <pc:sldMkLst>
          <pc:docMk/>
          <pc:sldMk cId="2319676269" sldId="274"/>
        </pc:sldMkLst>
        <pc:spChg chg="mod">
          <ac:chgData name="Jolita Undžytė" userId="2c7b3bce-d503-4676-92df-79e030a56973" providerId="ADAL" clId="{6E09960B-BC87-4BB5-9F91-8C3A87A1CAA2}" dt="2026-06-18T06:00:47.246" v="35" actId="20577"/>
          <ac:spMkLst>
            <pc:docMk/>
            <pc:sldMk cId="2319676269" sldId="274"/>
            <ac:spMk id="3" creationId="{C92CB111-98BB-82A1-BFD1-29201E8D876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FBF2F-B8BC-4329-8480-1BB2FA282EF7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340068E-9696-4A66-93C6-565623779818}">
      <dgm:prSet/>
      <dgm:spPr/>
      <dgm:t>
        <a:bodyPr/>
        <a:lstStyle/>
        <a:p>
          <a:r>
            <a:rPr lang="lt-LT" dirty="0"/>
            <a:t>nuo 2026 m. birželio 1 d. pradėta taikyti praktikoje.</a:t>
          </a:r>
          <a:endParaRPr lang="en-US" dirty="0"/>
        </a:p>
      </dgm:t>
    </dgm:pt>
    <dgm:pt modelId="{8281F02A-D443-45FD-BBEE-9ED7A9E80EB1}" type="parTrans" cxnId="{27A9A2B7-5474-4C91-A87D-7761E4A18820}">
      <dgm:prSet/>
      <dgm:spPr/>
      <dgm:t>
        <a:bodyPr/>
        <a:lstStyle/>
        <a:p>
          <a:endParaRPr lang="en-US"/>
        </a:p>
      </dgm:t>
    </dgm:pt>
    <dgm:pt modelId="{4DC0E717-DBFF-4D0E-A936-389D462BE815}" type="sibTrans" cxnId="{27A9A2B7-5474-4C91-A87D-7761E4A18820}">
      <dgm:prSet/>
      <dgm:spPr/>
      <dgm:t>
        <a:bodyPr/>
        <a:lstStyle/>
        <a:p>
          <a:endParaRPr lang="en-US"/>
        </a:p>
      </dgm:t>
    </dgm:pt>
    <dgm:pt modelId="{78C1ACB4-ACFF-4F2E-9607-95D69FA1DDD2}">
      <dgm:prSet/>
      <dgm:spPr/>
      <dgm:t>
        <a:bodyPr/>
        <a:lstStyle/>
        <a:p>
          <a:r>
            <a:rPr lang="fi-FI" dirty="0"/>
            <a:t>2026–2027 m. vyksta pereinamasis laikotarpis </a:t>
          </a:r>
          <a:endParaRPr lang="en-US" dirty="0"/>
        </a:p>
      </dgm:t>
    </dgm:pt>
    <dgm:pt modelId="{8D225715-15CE-4233-A184-542299A38CEA}" type="parTrans" cxnId="{6160BA94-2AA0-4923-A913-C62DBE2C44CC}">
      <dgm:prSet/>
      <dgm:spPr/>
      <dgm:t>
        <a:bodyPr/>
        <a:lstStyle/>
        <a:p>
          <a:endParaRPr lang="en-US"/>
        </a:p>
      </dgm:t>
    </dgm:pt>
    <dgm:pt modelId="{E1C61F08-9B12-415F-83AC-5614691B9AF5}" type="sibTrans" cxnId="{6160BA94-2AA0-4923-A913-C62DBE2C44CC}">
      <dgm:prSet/>
      <dgm:spPr/>
      <dgm:t>
        <a:bodyPr/>
        <a:lstStyle/>
        <a:p>
          <a:endParaRPr lang="en-US"/>
        </a:p>
      </dgm:t>
    </dgm:pt>
    <dgm:pt modelId="{36BD9801-8672-40FE-BB70-17DE63A60106}" type="pres">
      <dgm:prSet presAssocID="{8FCFBF2F-B8BC-4329-8480-1BB2FA282E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B3BE1C-B781-49EB-8F6C-C659A913C95D}" type="pres">
      <dgm:prSet presAssocID="{3340068E-9696-4A66-93C6-565623779818}" presName="hierRoot1" presStyleCnt="0"/>
      <dgm:spPr/>
    </dgm:pt>
    <dgm:pt modelId="{88A048FB-9476-4906-83A3-0F94541ED8A2}" type="pres">
      <dgm:prSet presAssocID="{3340068E-9696-4A66-93C6-565623779818}" presName="composite" presStyleCnt="0"/>
      <dgm:spPr/>
    </dgm:pt>
    <dgm:pt modelId="{9D02E681-B226-401F-B69F-1B13CAAC329E}" type="pres">
      <dgm:prSet presAssocID="{3340068E-9696-4A66-93C6-565623779818}" presName="background" presStyleLbl="node0" presStyleIdx="0" presStyleCnt="2"/>
      <dgm:spPr/>
    </dgm:pt>
    <dgm:pt modelId="{464089E1-DDD7-454E-8BA2-EB2DDC37DAE6}" type="pres">
      <dgm:prSet presAssocID="{3340068E-9696-4A66-93C6-565623779818}" presName="text" presStyleLbl="fgAcc0" presStyleIdx="0" presStyleCnt="2" custScaleY="119900" custLinFactNeighborX="-7007" custLinFactNeighborY="-50041">
        <dgm:presLayoutVars>
          <dgm:chPref val="3"/>
        </dgm:presLayoutVars>
      </dgm:prSet>
      <dgm:spPr/>
    </dgm:pt>
    <dgm:pt modelId="{0F012959-CCC6-4DCD-A526-FDC75EF0BE28}" type="pres">
      <dgm:prSet presAssocID="{3340068E-9696-4A66-93C6-565623779818}" presName="hierChild2" presStyleCnt="0"/>
      <dgm:spPr/>
    </dgm:pt>
    <dgm:pt modelId="{CD525BA2-EF1F-4391-BC00-64017647BCBD}" type="pres">
      <dgm:prSet presAssocID="{78C1ACB4-ACFF-4F2E-9607-95D69FA1DDD2}" presName="hierRoot1" presStyleCnt="0"/>
      <dgm:spPr/>
    </dgm:pt>
    <dgm:pt modelId="{BF44840C-DC55-4C8A-BDB3-3B787FE6D76B}" type="pres">
      <dgm:prSet presAssocID="{78C1ACB4-ACFF-4F2E-9607-95D69FA1DDD2}" presName="composite" presStyleCnt="0"/>
      <dgm:spPr/>
    </dgm:pt>
    <dgm:pt modelId="{97D1F1CD-B3E7-4E52-90ED-FFCBB7430242}" type="pres">
      <dgm:prSet presAssocID="{78C1ACB4-ACFF-4F2E-9607-95D69FA1DDD2}" presName="background" presStyleLbl="node0" presStyleIdx="1" presStyleCnt="2"/>
      <dgm:spPr/>
    </dgm:pt>
    <dgm:pt modelId="{EF309E98-71B9-4CC5-B2E4-CDBC47AE6FFB}" type="pres">
      <dgm:prSet presAssocID="{78C1ACB4-ACFF-4F2E-9607-95D69FA1DDD2}" presName="text" presStyleLbl="fgAcc0" presStyleIdx="1" presStyleCnt="2" custScaleY="120441" custLinFactNeighborX="12644" custLinFactNeighborY="-39550">
        <dgm:presLayoutVars>
          <dgm:chPref val="3"/>
        </dgm:presLayoutVars>
      </dgm:prSet>
      <dgm:spPr/>
    </dgm:pt>
    <dgm:pt modelId="{ADBAD73C-75CB-4B69-A0B8-9636E0AD1D1E}" type="pres">
      <dgm:prSet presAssocID="{78C1ACB4-ACFF-4F2E-9607-95D69FA1DDD2}" presName="hierChild2" presStyleCnt="0"/>
      <dgm:spPr/>
    </dgm:pt>
  </dgm:ptLst>
  <dgm:cxnLst>
    <dgm:cxn modelId="{6160BA94-2AA0-4923-A913-C62DBE2C44CC}" srcId="{8FCFBF2F-B8BC-4329-8480-1BB2FA282EF7}" destId="{78C1ACB4-ACFF-4F2E-9607-95D69FA1DDD2}" srcOrd="1" destOrd="0" parTransId="{8D225715-15CE-4233-A184-542299A38CEA}" sibTransId="{E1C61F08-9B12-415F-83AC-5614691B9AF5}"/>
    <dgm:cxn modelId="{B5F8899F-3A20-4E0F-AAC8-E21B1631F282}" type="presOf" srcId="{3340068E-9696-4A66-93C6-565623779818}" destId="{464089E1-DDD7-454E-8BA2-EB2DDC37DAE6}" srcOrd="0" destOrd="0" presId="urn:microsoft.com/office/officeart/2005/8/layout/hierarchy1"/>
    <dgm:cxn modelId="{27A9A2B7-5474-4C91-A87D-7761E4A18820}" srcId="{8FCFBF2F-B8BC-4329-8480-1BB2FA282EF7}" destId="{3340068E-9696-4A66-93C6-565623779818}" srcOrd="0" destOrd="0" parTransId="{8281F02A-D443-45FD-BBEE-9ED7A9E80EB1}" sibTransId="{4DC0E717-DBFF-4D0E-A936-389D462BE815}"/>
    <dgm:cxn modelId="{76CC1BBA-A557-4C0D-8911-A8B2FCE19E06}" type="presOf" srcId="{78C1ACB4-ACFF-4F2E-9607-95D69FA1DDD2}" destId="{EF309E98-71B9-4CC5-B2E4-CDBC47AE6FFB}" srcOrd="0" destOrd="0" presId="urn:microsoft.com/office/officeart/2005/8/layout/hierarchy1"/>
    <dgm:cxn modelId="{2BE8E4CA-5834-485D-ACDE-3B68CBE5E097}" type="presOf" srcId="{8FCFBF2F-B8BC-4329-8480-1BB2FA282EF7}" destId="{36BD9801-8672-40FE-BB70-17DE63A60106}" srcOrd="0" destOrd="0" presId="urn:microsoft.com/office/officeart/2005/8/layout/hierarchy1"/>
    <dgm:cxn modelId="{F2D0096E-E396-4B6C-815F-0DDBAD08DED5}" type="presParOf" srcId="{36BD9801-8672-40FE-BB70-17DE63A60106}" destId="{CFB3BE1C-B781-49EB-8F6C-C659A913C95D}" srcOrd="0" destOrd="0" presId="urn:microsoft.com/office/officeart/2005/8/layout/hierarchy1"/>
    <dgm:cxn modelId="{3080BDA6-4EC8-41BA-AC0E-D75019014DEE}" type="presParOf" srcId="{CFB3BE1C-B781-49EB-8F6C-C659A913C95D}" destId="{88A048FB-9476-4906-83A3-0F94541ED8A2}" srcOrd="0" destOrd="0" presId="urn:microsoft.com/office/officeart/2005/8/layout/hierarchy1"/>
    <dgm:cxn modelId="{18A4C27D-5308-41DA-803F-3713BED12CF1}" type="presParOf" srcId="{88A048FB-9476-4906-83A3-0F94541ED8A2}" destId="{9D02E681-B226-401F-B69F-1B13CAAC329E}" srcOrd="0" destOrd="0" presId="urn:microsoft.com/office/officeart/2005/8/layout/hierarchy1"/>
    <dgm:cxn modelId="{73A3A154-9901-46CC-8733-4D97AFDABCC5}" type="presParOf" srcId="{88A048FB-9476-4906-83A3-0F94541ED8A2}" destId="{464089E1-DDD7-454E-8BA2-EB2DDC37DAE6}" srcOrd="1" destOrd="0" presId="urn:microsoft.com/office/officeart/2005/8/layout/hierarchy1"/>
    <dgm:cxn modelId="{028E0C52-A9A5-44B2-8418-1D2E9503C38F}" type="presParOf" srcId="{CFB3BE1C-B781-49EB-8F6C-C659A913C95D}" destId="{0F012959-CCC6-4DCD-A526-FDC75EF0BE28}" srcOrd="1" destOrd="0" presId="urn:microsoft.com/office/officeart/2005/8/layout/hierarchy1"/>
    <dgm:cxn modelId="{917C94AE-61E1-4BA5-A281-B48CCB61B713}" type="presParOf" srcId="{36BD9801-8672-40FE-BB70-17DE63A60106}" destId="{CD525BA2-EF1F-4391-BC00-64017647BCBD}" srcOrd="1" destOrd="0" presId="urn:microsoft.com/office/officeart/2005/8/layout/hierarchy1"/>
    <dgm:cxn modelId="{02F1A277-0F4B-4FCB-B15F-78FA66F3509D}" type="presParOf" srcId="{CD525BA2-EF1F-4391-BC00-64017647BCBD}" destId="{BF44840C-DC55-4C8A-BDB3-3B787FE6D76B}" srcOrd="0" destOrd="0" presId="urn:microsoft.com/office/officeart/2005/8/layout/hierarchy1"/>
    <dgm:cxn modelId="{01924619-336D-430D-8BD1-9F5EC8E60C54}" type="presParOf" srcId="{BF44840C-DC55-4C8A-BDB3-3B787FE6D76B}" destId="{97D1F1CD-B3E7-4E52-90ED-FFCBB7430242}" srcOrd="0" destOrd="0" presId="urn:microsoft.com/office/officeart/2005/8/layout/hierarchy1"/>
    <dgm:cxn modelId="{898AF546-01B3-4C80-9149-19C7CCC007A3}" type="presParOf" srcId="{BF44840C-DC55-4C8A-BDB3-3B787FE6D76B}" destId="{EF309E98-71B9-4CC5-B2E4-CDBC47AE6FFB}" srcOrd="1" destOrd="0" presId="urn:microsoft.com/office/officeart/2005/8/layout/hierarchy1"/>
    <dgm:cxn modelId="{52B551C9-A415-4136-8D73-BF293440EFA5}" type="presParOf" srcId="{CD525BA2-EF1F-4391-BC00-64017647BCBD}" destId="{ADBAD73C-75CB-4B69-A0B8-9636E0AD1D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2E681-B226-401F-B69F-1B13CAAC329E}">
      <dsp:nvSpPr>
        <dsp:cNvPr id="0" name=""/>
        <dsp:cNvSpPr/>
      </dsp:nvSpPr>
      <dsp:spPr>
        <a:xfrm>
          <a:off x="-279377" y="-422581"/>
          <a:ext cx="4003400" cy="3048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4089E1-DDD7-454E-8BA2-EB2DDC37DAE6}">
      <dsp:nvSpPr>
        <dsp:cNvPr id="0" name=""/>
        <dsp:cNvSpPr/>
      </dsp:nvSpPr>
      <dsp:spPr>
        <a:xfrm>
          <a:off x="165444" y="0"/>
          <a:ext cx="4003400" cy="3048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4400" kern="1200" dirty="0"/>
            <a:t>nuo 2026 m. birželio 1 d. pradėta taikyti praktikoje.</a:t>
          </a:r>
          <a:endParaRPr lang="en-US" sz="4400" kern="1200" dirty="0"/>
        </a:p>
      </dsp:txBody>
      <dsp:txXfrm>
        <a:off x="254718" y="89274"/>
        <a:ext cx="3824852" cy="2869501"/>
      </dsp:txXfrm>
    </dsp:sp>
    <dsp:sp modelId="{97D1F1CD-B3E7-4E52-90ED-FFCBB7430242}">
      <dsp:nvSpPr>
        <dsp:cNvPr id="0" name=""/>
        <dsp:cNvSpPr/>
      </dsp:nvSpPr>
      <dsp:spPr>
        <a:xfrm>
          <a:off x="4895326" y="-301324"/>
          <a:ext cx="4003400" cy="30618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</a:schemeClr>
            </a:gs>
          </a:gsLst>
          <a:lin ang="16200000" scaled="0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309E98-71B9-4CC5-B2E4-CDBC47AE6FFB}">
      <dsp:nvSpPr>
        <dsp:cNvPr id="0" name=""/>
        <dsp:cNvSpPr/>
      </dsp:nvSpPr>
      <dsp:spPr>
        <a:xfrm>
          <a:off x="5340148" y="121256"/>
          <a:ext cx="4003400" cy="3061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400" kern="1200" dirty="0"/>
            <a:t>2026–2027 m. vyksta pereinamasis laikotarpis </a:t>
          </a:r>
          <a:endParaRPr lang="en-US" sz="4400" kern="1200" dirty="0"/>
        </a:p>
      </dsp:txBody>
      <dsp:txXfrm>
        <a:off x="5429825" y="210933"/>
        <a:ext cx="3824046" cy="2882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lt-LT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lt-LT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</a:p>
        </p:txBody>
      </p:sp>
      <p:sp>
        <p:nvSpPr>
          <p:cNvPr id="9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lt-L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</a:p>
        </p:txBody>
      </p:sp>
      <p:sp>
        <p:nvSpPr>
          <p:cNvPr id="93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lt-L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lt-L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94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lt-L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lt-L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95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lt-L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D5384883-C4B5-4176-AB55-FB7DA6F67844}" type="slidenum">
              <a:rPr lang="lt-LT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lt-LT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589338" y="963613"/>
            <a:ext cx="3649662" cy="259715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1082520" y="3710160"/>
            <a:ext cx="8662680" cy="303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Slide Number Placeholder 3"/>
          <p:cNvSpPr/>
          <p:nvPr/>
        </p:nvSpPr>
        <p:spPr>
          <a:xfrm>
            <a:off x="6135840" y="7323120"/>
            <a:ext cx="4689360" cy="38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8C77A24F-BB38-4B86-B246-BEFDC12A808E}" type="slidenum">
              <a:rPr lang="lt-LT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1</a:t>
            </a:fld>
            <a:endParaRPr lang="lt-L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lt-LT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BE164-3940-4860-B377-B1695AC1EEE2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9327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eATA</a:t>
            </a:r>
            <a:r>
              <a:rPr lang="lt-L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tai globali elektroninė platforma, skirta skaitmenizuoti ATA </a:t>
            </a:r>
            <a:r>
              <a:rPr lang="lt-L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Carnet</a:t>
            </a:r>
            <a:r>
              <a:rPr lang="lt-L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procedūrą ir supaprastinti laikino prekių vežimo per sienas procesus.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D5384883-C4B5-4176-AB55-FB7DA6F67844}" type="slidenum">
              <a:rPr lang="lt-LT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3</a:t>
            </a:fld>
            <a:endParaRPr lang="lt-LT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9555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D5384883-C4B5-4176-AB55-FB7DA6F67844}" type="slidenum">
              <a:rPr lang="lt-LT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4</a:t>
            </a:fld>
            <a:endParaRPr lang="lt-LT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2236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dirty="0"/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D5384883-C4B5-4176-AB55-FB7DA6F67844}" type="slidenum">
              <a:rPr lang="lt-LT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5</a:t>
            </a:fld>
            <a:endParaRPr lang="lt-LT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8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D5384883-C4B5-4176-AB55-FB7DA6F67844}" type="slidenum">
              <a:rPr lang="lt-LT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fld>
            <a:endParaRPr lang="lt-LT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707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>
          <a:xfrm>
            <a:off x="0" y="812800"/>
            <a:ext cx="0" cy="0"/>
          </a:xfrm>
        </p:spPr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indent="0" algn="r">
              <a:buNone/>
            </a:pPr>
            <a:fld id="{D5384883-C4B5-4176-AB55-FB7DA6F67844}" type="slidenum">
              <a:rPr lang="lt-LT" sz="1400" b="0" u="none" strike="noStrike" smtClean="0">
                <a:solidFill>
                  <a:srgbClr val="000000"/>
                </a:solidFill>
                <a:effectLst/>
                <a:uFillTx/>
                <a:latin typeface="Times New Roman"/>
              </a:rPr>
              <a:t>8</a:t>
            </a:fld>
            <a:endParaRPr lang="lt-LT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302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711A7-6F69-34C0-D10B-65498D26B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>
            <a:extLst>
              <a:ext uri="{FF2B5EF4-FFF2-40B4-BE49-F238E27FC236}">
                <a16:creationId xmlns:a16="http://schemas.microsoft.com/office/drawing/2014/main" id="{2ACF0149-5AAC-8039-C8F9-C0E20CCB89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589338" y="963613"/>
            <a:ext cx="3649662" cy="259715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>
            <a:extLst>
              <a:ext uri="{FF2B5EF4-FFF2-40B4-BE49-F238E27FC236}">
                <a16:creationId xmlns:a16="http://schemas.microsoft.com/office/drawing/2014/main" id="{FEA151A8-F732-A9FA-14AE-2151317184D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082520" y="3710160"/>
            <a:ext cx="8662680" cy="3030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Slide Number Placeholder 3">
            <a:extLst>
              <a:ext uri="{FF2B5EF4-FFF2-40B4-BE49-F238E27FC236}">
                <a16:creationId xmlns:a16="http://schemas.microsoft.com/office/drawing/2014/main" id="{D6F27BF9-C9EF-CEDE-EF7B-AC03368FA7CE}"/>
              </a:ext>
            </a:extLst>
          </p:cNvPr>
          <p:cNvSpPr/>
          <p:nvPr/>
        </p:nvSpPr>
        <p:spPr>
          <a:xfrm>
            <a:off x="6135840" y="7323120"/>
            <a:ext cx="4689360" cy="38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 defTabSz="914400">
              <a:lnSpc>
                <a:spcPct val="100000"/>
              </a:lnSpc>
            </a:pPr>
            <a:fld id="{8C77A24F-BB38-4B86-B246-BEFDC12A808E}" type="slidenum">
              <a:rPr lang="lt-LT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9</a:t>
            </a:fld>
            <a:endParaRPr lang="lt-L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57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313560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837600" y="1803600"/>
            <a:ext cx="313560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7133760" y="1803600"/>
            <a:ext cx="313560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41440" y="4138920"/>
            <a:ext cx="313560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3837600" y="4138920"/>
            <a:ext cx="313560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7133760" y="4138920"/>
            <a:ext cx="313560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6280" cy="12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9746280" cy="446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6280" cy="12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9746280" cy="446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6280" cy="12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9746280" cy="446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6280" cy="12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9746280" cy="446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6280" cy="12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9746280" cy="446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6280" cy="12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9746280" cy="446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6280" cy="12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9746280" cy="446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6280" cy="12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9746280" cy="446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974592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41440" y="4138920"/>
            <a:ext cx="974592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537160" y="180360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41440" y="413892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5537160" y="413892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EDD2A7C-7B7A-1473-C4A0-9EF7E5CFF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138" y="1261619"/>
            <a:ext cx="8124825" cy="2683839"/>
          </a:xfrm>
        </p:spPr>
        <p:txBody>
          <a:bodyPr anchor="b"/>
          <a:lstStyle>
            <a:lvl1pPr algn="ctr">
              <a:defRPr sz="5331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5D934D07-7E7D-7B45-1DAF-2A158614B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4138" y="4048958"/>
            <a:ext cx="8124825" cy="1861199"/>
          </a:xfrm>
        </p:spPr>
        <p:txBody>
          <a:bodyPr/>
          <a:lstStyle>
            <a:lvl1pPr marL="0" indent="0" algn="ctr">
              <a:buNone/>
              <a:defRPr sz="2132"/>
            </a:lvl1pPr>
            <a:lvl2pPr marL="406222" indent="0" algn="ctr">
              <a:buNone/>
              <a:defRPr sz="1777"/>
            </a:lvl2pPr>
            <a:lvl3pPr marL="812444" indent="0" algn="ctr">
              <a:buNone/>
              <a:defRPr sz="1599"/>
            </a:lvl3pPr>
            <a:lvl4pPr marL="1218667" indent="0" algn="ctr">
              <a:buNone/>
              <a:defRPr sz="1422"/>
            </a:lvl4pPr>
            <a:lvl5pPr marL="1624889" indent="0" algn="ctr">
              <a:buNone/>
              <a:defRPr sz="1422"/>
            </a:lvl5pPr>
            <a:lvl6pPr marL="2031111" indent="0" algn="ctr">
              <a:buNone/>
              <a:defRPr sz="1422"/>
            </a:lvl6pPr>
            <a:lvl7pPr marL="2437333" indent="0" algn="ctr">
              <a:buNone/>
              <a:defRPr sz="1422"/>
            </a:lvl7pPr>
            <a:lvl8pPr marL="2843555" indent="0" algn="ctr">
              <a:buNone/>
              <a:defRPr sz="1422"/>
            </a:lvl8pPr>
            <a:lvl9pPr marL="3249778" indent="0" algn="ctr">
              <a:buNone/>
              <a:defRPr sz="1422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DB1F5B2-F97B-0855-5202-38844D49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F033-924A-43A5-BBA8-153D3B4EB4CF}" type="datetimeFigureOut">
              <a:rPr lang="lt-LT" smtClean="0"/>
              <a:t>2026-06-18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7582F0E-0D9D-1B47-17BF-86B5D945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DAF904E-6E69-AAD5-68C7-27DE993F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79AAB-F20E-4689-AB0B-B3D22446A95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542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4754160" cy="446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5537160" y="180360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5537160" y="413892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537160" y="180360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541440" y="4138920"/>
            <a:ext cx="974592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6280" cy="12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9746280" cy="446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6280" cy="12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9746280" cy="446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6280" cy="128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9746280" cy="446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974592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41440" y="4138920"/>
            <a:ext cx="974592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537160" y="180360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541440" y="413892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537160" y="413892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313560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837600" y="1803600"/>
            <a:ext cx="313560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7133760" y="1803600"/>
            <a:ext cx="313560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41440" y="4138920"/>
            <a:ext cx="313560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837600" y="4138920"/>
            <a:ext cx="313560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7133760" y="4138920"/>
            <a:ext cx="313560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5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9745920" cy="446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9745920" cy="446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4754160" cy="446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537160" y="1803600"/>
            <a:ext cx="4754160" cy="446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537160" y="1803600"/>
            <a:ext cx="4754160" cy="446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541440" y="413892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4754160" cy="446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537160" y="1803600"/>
            <a:ext cx="4754160" cy="446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ente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537160" y="1803600"/>
            <a:ext cx="4754160" cy="446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1440" y="413892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4754160" cy="4467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500" lnSpcReduction="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537160" y="180360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537160" y="413892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lt-LT" sz="4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  <a:endParaRPr lang="lt-LT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1440" y="180360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537160" y="1803600"/>
            <a:ext cx="475416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1440" y="4138920"/>
            <a:ext cx="9745920" cy="2129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500" lnSpcReduction="19999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t-LT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8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1"/>
          <p:cNvSpPr/>
          <p:nvPr/>
        </p:nvSpPr>
        <p:spPr>
          <a:xfrm>
            <a:off x="0" y="0"/>
            <a:ext cx="10828080" cy="7704000"/>
          </a:xfrm>
          <a:prstGeom prst="rect">
            <a:avLst/>
          </a:prstGeom>
          <a:solidFill>
            <a:srgbClr val="FECC00"/>
          </a:solidFill>
          <a:ln>
            <a:solidFill>
              <a:srgbClr val="FECC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97" name="Picture 1" descr="Logo&#10;&#10;Description automatically generated"/>
          <p:cNvPicPr/>
          <p:nvPr/>
        </p:nvPicPr>
        <p:blipFill>
          <a:blip r:embed="rId3"/>
          <a:stretch/>
        </p:blipFill>
        <p:spPr>
          <a:xfrm>
            <a:off x="3148200" y="1351080"/>
            <a:ext cx="4532040" cy="45558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98" name="object 12"/>
          <p:cNvGrpSpPr/>
          <p:nvPr/>
        </p:nvGrpSpPr>
        <p:grpSpPr>
          <a:xfrm>
            <a:off x="0" y="0"/>
            <a:ext cx="10847520" cy="191880"/>
            <a:chOff x="0" y="0"/>
            <a:chExt cx="10847520" cy="191880"/>
          </a:xfrm>
        </p:grpSpPr>
        <p:sp>
          <p:nvSpPr>
            <p:cNvPr id="99" name="object 13"/>
            <p:cNvSpPr/>
            <p:nvPr/>
          </p:nvSpPr>
          <p:spPr>
            <a:xfrm>
              <a:off x="0" y="0"/>
              <a:ext cx="3609000" cy="191880"/>
            </a:xfrm>
            <a:custGeom>
              <a:avLst/>
              <a:gdLst>
                <a:gd name="textAreaLeft" fmla="*/ 0 w 3609000"/>
                <a:gd name="textAreaRight" fmla="*/ 3612240 w 3609000"/>
                <a:gd name="textAreaTop" fmla="*/ 0 h 191880"/>
                <a:gd name="textAreaBottom" fmla="*/ 195120 h 191880"/>
              </a:gdLst>
              <a:ahLst/>
              <a:cxnLst/>
              <a:rect l="textAreaLeft" t="textAreaTop" r="textAreaRight" b="textAreaBottom"/>
              <a:pathLst>
                <a:path w="1816100" h="67944">
                  <a:moveTo>
                    <a:pt x="1815552" y="0"/>
                  </a:moveTo>
                  <a:lnTo>
                    <a:pt x="192471" y="25"/>
                  </a:lnTo>
                  <a:lnTo>
                    <a:pt x="121403" y="25"/>
                  </a:lnTo>
                  <a:lnTo>
                    <a:pt x="74262" y="2688"/>
                  </a:lnTo>
                  <a:lnTo>
                    <a:pt x="35660" y="9938"/>
                  </a:lnTo>
                  <a:lnTo>
                    <a:pt x="9578" y="20669"/>
                  </a:lnTo>
                  <a:lnTo>
                    <a:pt x="0" y="33779"/>
                  </a:lnTo>
                  <a:lnTo>
                    <a:pt x="9578" y="46882"/>
                  </a:lnTo>
                  <a:lnTo>
                    <a:pt x="35660" y="57613"/>
                  </a:lnTo>
                  <a:lnTo>
                    <a:pt x="74262" y="64863"/>
                  </a:lnTo>
                  <a:lnTo>
                    <a:pt x="121403" y="67525"/>
                  </a:lnTo>
                  <a:lnTo>
                    <a:pt x="1815552" y="67525"/>
                  </a:lnTo>
                  <a:lnTo>
                    <a:pt x="1815552" y="0"/>
                  </a:lnTo>
                  <a:close/>
                </a:path>
              </a:pathLst>
            </a:custGeom>
            <a:solidFill>
              <a:srgbClr val="FDBB2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  <p:sp>
          <p:nvSpPr>
            <p:cNvPr id="100" name="object 14"/>
            <p:cNvSpPr/>
            <p:nvPr/>
          </p:nvSpPr>
          <p:spPr>
            <a:xfrm>
              <a:off x="3612960" y="0"/>
              <a:ext cx="3615120" cy="191880"/>
            </a:xfrm>
            <a:custGeom>
              <a:avLst/>
              <a:gdLst>
                <a:gd name="textAreaLeft" fmla="*/ 0 w 3615120"/>
                <a:gd name="textAreaRight" fmla="*/ 3618360 w 3615120"/>
                <a:gd name="textAreaTop" fmla="*/ 0 h 191880"/>
                <a:gd name="textAreaBottom" fmla="*/ 195120 h 191880"/>
              </a:gdLst>
              <a:ahLst/>
              <a:cxnLst/>
              <a:rect l="textAreaLeft" t="textAreaTop" r="textAreaRight" b="textAreaBottom"/>
              <a:pathLst>
                <a:path w="1819275" h="67944">
                  <a:moveTo>
                    <a:pt x="1818867" y="0"/>
                  </a:moveTo>
                  <a:lnTo>
                    <a:pt x="0" y="0"/>
                  </a:lnTo>
                  <a:lnTo>
                    <a:pt x="0" y="67525"/>
                  </a:lnTo>
                  <a:lnTo>
                    <a:pt x="1818867" y="67525"/>
                  </a:lnTo>
                  <a:lnTo>
                    <a:pt x="1818867" y="0"/>
                  </a:lnTo>
                  <a:close/>
                </a:path>
              </a:pathLst>
            </a:custGeom>
            <a:solidFill>
              <a:srgbClr val="126A3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  <p:sp>
          <p:nvSpPr>
            <p:cNvPr id="101" name="object 15"/>
            <p:cNvSpPr/>
            <p:nvPr/>
          </p:nvSpPr>
          <p:spPr>
            <a:xfrm>
              <a:off x="7232400" y="0"/>
              <a:ext cx="3615120" cy="191880"/>
            </a:xfrm>
            <a:custGeom>
              <a:avLst/>
              <a:gdLst>
                <a:gd name="textAreaLeft" fmla="*/ 0 w 3615120"/>
                <a:gd name="textAreaRight" fmla="*/ 3618360 w 3615120"/>
                <a:gd name="textAreaTop" fmla="*/ 0 h 191880"/>
                <a:gd name="textAreaBottom" fmla="*/ 195120 h 191880"/>
              </a:gdLst>
              <a:ahLst/>
              <a:cxnLst/>
              <a:rect l="textAreaLeft" t="textAreaTop" r="textAreaRight" b="textAreaBottom"/>
              <a:pathLst>
                <a:path w="1819275" h="67944">
                  <a:moveTo>
                    <a:pt x="1697454" y="11"/>
                  </a:moveTo>
                  <a:lnTo>
                    <a:pt x="0" y="0"/>
                  </a:lnTo>
                  <a:lnTo>
                    <a:pt x="0" y="67525"/>
                  </a:lnTo>
                  <a:lnTo>
                    <a:pt x="1697454" y="67510"/>
                  </a:lnTo>
                  <a:lnTo>
                    <a:pt x="1744601" y="64848"/>
                  </a:lnTo>
                  <a:lnTo>
                    <a:pt x="1783202" y="57599"/>
                  </a:lnTo>
                  <a:lnTo>
                    <a:pt x="1818855" y="33757"/>
                  </a:lnTo>
                  <a:lnTo>
                    <a:pt x="1809279" y="20654"/>
                  </a:lnTo>
                  <a:lnTo>
                    <a:pt x="1783202" y="9923"/>
                  </a:lnTo>
                  <a:lnTo>
                    <a:pt x="1744601" y="2673"/>
                  </a:lnTo>
                  <a:lnTo>
                    <a:pt x="1697454" y="11"/>
                  </a:lnTo>
                  <a:close/>
                </a:path>
              </a:pathLst>
            </a:custGeom>
            <a:solidFill>
              <a:srgbClr val="E31E2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  <p:sp>
          <p:nvSpPr>
            <p:cNvPr id="102" name="object 16"/>
            <p:cNvSpPr/>
            <p:nvPr/>
          </p:nvSpPr>
          <p:spPr>
            <a:xfrm>
              <a:off x="0" y="0"/>
              <a:ext cx="3609000" cy="191880"/>
            </a:xfrm>
            <a:custGeom>
              <a:avLst/>
              <a:gdLst>
                <a:gd name="textAreaLeft" fmla="*/ 0 w 3609000"/>
                <a:gd name="textAreaRight" fmla="*/ 3612240 w 3609000"/>
                <a:gd name="textAreaTop" fmla="*/ 0 h 191880"/>
                <a:gd name="textAreaBottom" fmla="*/ 195120 h 191880"/>
              </a:gdLst>
              <a:ahLst/>
              <a:cxnLst/>
              <a:rect l="textAreaLeft" t="textAreaTop" r="textAreaRight" b="textAreaBottom"/>
              <a:pathLst>
                <a:path w="1816100" h="67944">
                  <a:moveTo>
                    <a:pt x="1694148" y="25"/>
                  </a:moveTo>
                  <a:lnTo>
                    <a:pt x="1623081" y="25"/>
                  </a:lnTo>
                  <a:lnTo>
                    <a:pt x="0" y="0"/>
                  </a:lnTo>
                  <a:lnTo>
                    <a:pt x="0" y="67525"/>
                  </a:lnTo>
                  <a:lnTo>
                    <a:pt x="1694148" y="67525"/>
                  </a:lnTo>
                  <a:lnTo>
                    <a:pt x="1741287" y="64863"/>
                  </a:lnTo>
                  <a:lnTo>
                    <a:pt x="1779889" y="57613"/>
                  </a:lnTo>
                  <a:lnTo>
                    <a:pt x="1805972" y="46882"/>
                  </a:lnTo>
                  <a:lnTo>
                    <a:pt x="1815551" y="33779"/>
                  </a:lnTo>
                  <a:lnTo>
                    <a:pt x="1805972" y="20669"/>
                  </a:lnTo>
                  <a:lnTo>
                    <a:pt x="1779889" y="9938"/>
                  </a:lnTo>
                  <a:lnTo>
                    <a:pt x="1741287" y="2688"/>
                  </a:lnTo>
                  <a:lnTo>
                    <a:pt x="1694148" y="25"/>
                  </a:lnTo>
                  <a:close/>
                </a:path>
              </a:pathLst>
            </a:custGeom>
            <a:solidFill>
              <a:srgbClr val="FDBB2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  <p:sp>
          <p:nvSpPr>
            <p:cNvPr id="103" name="object 17"/>
            <p:cNvSpPr/>
            <p:nvPr/>
          </p:nvSpPr>
          <p:spPr>
            <a:xfrm>
              <a:off x="7232400" y="0"/>
              <a:ext cx="3615120" cy="191880"/>
            </a:xfrm>
            <a:custGeom>
              <a:avLst/>
              <a:gdLst>
                <a:gd name="textAreaLeft" fmla="*/ 0 w 3615120"/>
                <a:gd name="textAreaRight" fmla="*/ 3618360 w 3615120"/>
                <a:gd name="textAreaTop" fmla="*/ 0 h 191880"/>
                <a:gd name="textAreaBottom" fmla="*/ 195120 h 191880"/>
              </a:gdLst>
              <a:ahLst/>
              <a:cxnLst/>
              <a:rect l="textAreaLeft" t="textAreaTop" r="textAreaRight" b="textAreaBottom"/>
              <a:pathLst>
                <a:path w="1819275" h="67944">
                  <a:moveTo>
                    <a:pt x="1818855" y="0"/>
                  </a:moveTo>
                  <a:lnTo>
                    <a:pt x="121401" y="11"/>
                  </a:lnTo>
                  <a:lnTo>
                    <a:pt x="74253" y="2673"/>
                  </a:lnTo>
                  <a:lnTo>
                    <a:pt x="35653" y="9923"/>
                  </a:lnTo>
                  <a:lnTo>
                    <a:pt x="0" y="33757"/>
                  </a:lnTo>
                  <a:lnTo>
                    <a:pt x="9576" y="46869"/>
                  </a:lnTo>
                  <a:lnTo>
                    <a:pt x="35653" y="57599"/>
                  </a:lnTo>
                  <a:lnTo>
                    <a:pt x="74253" y="64848"/>
                  </a:lnTo>
                  <a:lnTo>
                    <a:pt x="121401" y="67510"/>
                  </a:lnTo>
                  <a:lnTo>
                    <a:pt x="1818855" y="67525"/>
                  </a:lnTo>
                  <a:lnTo>
                    <a:pt x="1818855" y="0"/>
                  </a:lnTo>
                  <a:close/>
                </a:path>
              </a:pathLst>
            </a:custGeom>
            <a:solidFill>
              <a:srgbClr val="E31E2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3">
            <a:extLst>
              <a:ext uri="{FF2B5EF4-FFF2-40B4-BE49-F238E27FC236}">
                <a16:creationId xmlns:a16="http://schemas.microsoft.com/office/drawing/2014/main" id="{B3C8FCE2-8AEE-F29D-1B8B-A1A10ABB33E4}"/>
              </a:ext>
            </a:extLst>
          </p:cNvPr>
          <p:cNvSpPr txBox="1"/>
          <p:nvPr/>
        </p:nvSpPr>
        <p:spPr>
          <a:xfrm>
            <a:off x="-2251" y="4207692"/>
            <a:ext cx="10834695" cy="450026"/>
          </a:xfrm>
          <a:prstGeom prst="rect">
            <a:avLst/>
          </a:prstGeom>
        </p:spPr>
        <p:txBody>
          <a:bodyPr vert="horz" wrap="square" lIns="0" tIns="12413" rIns="0" bIns="0" rtlCol="0">
            <a:spAutoFit/>
          </a:bodyPr>
          <a:lstStyle/>
          <a:p>
            <a:pPr marL="11284" algn="ctr">
              <a:spcBef>
                <a:spcPts val="98"/>
              </a:spcBef>
            </a:pPr>
            <a:endParaRPr lang="lt-LT" sz="2843" dirty="0">
              <a:solidFill>
                <a:srgbClr val="2B2A29"/>
              </a:solidFill>
              <a:latin typeface="Arial"/>
              <a:cs typeface="Arial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1B22C98D-B981-7093-ED6B-F6486F5E8926}"/>
              </a:ext>
            </a:extLst>
          </p:cNvPr>
          <p:cNvSpPr txBox="1"/>
          <p:nvPr/>
        </p:nvSpPr>
        <p:spPr>
          <a:xfrm>
            <a:off x="3926749" y="6898121"/>
            <a:ext cx="3274405" cy="340637"/>
          </a:xfrm>
          <a:prstGeom prst="rect">
            <a:avLst/>
          </a:prstGeom>
        </p:spPr>
        <p:txBody>
          <a:bodyPr vert="horz" wrap="square" lIns="0" tIns="12413" rIns="0" bIns="0" rtlCol="0">
            <a:spAutoFit/>
          </a:bodyPr>
          <a:lstStyle/>
          <a:p>
            <a:pPr marL="11284" algn="ctr">
              <a:spcBef>
                <a:spcPts val="98"/>
              </a:spcBef>
            </a:pPr>
            <a:r>
              <a:rPr lang="lt-LT" sz="2132" dirty="0">
                <a:solidFill>
                  <a:srgbClr val="2B2A29"/>
                </a:solidFill>
                <a:latin typeface="Arial"/>
                <a:cs typeface="Arial"/>
              </a:rPr>
              <a:t>2026-06-18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990A21-3FA7-B3DE-9330-42017C528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0779"/>
            <a:ext cx="10832444" cy="118316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C789228-D23F-8223-4C75-F543DE843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21" y="901954"/>
            <a:ext cx="1561950" cy="1570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0D3D45-279A-49B6-8DF0-73784A18A505}"/>
              </a:ext>
            </a:extLst>
          </p:cNvPr>
          <p:cNvSpPr txBox="1"/>
          <p:nvPr/>
        </p:nvSpPr>
        <p:spPr>
          <a:xfrm>
            <a:off x="163964" y="6193957"/>
            <a:ext cx="5251132" cy="1225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84">
              <a:spcBef>
                <a:spcPts val="98"/>
              </a:spcBef>
            </a:pPr>
            <a:r>
              <a:rPr lang="lt-LT" dirty="0">
                <a:solidFill>
                  <a:srgbClr val="2B2A29"/>
                </a:solidFill>
                <a:latin typeface="Arial"/>
                <a:cs typeface="Arial"/>
              </a:rPr>
              <a:t>Jolita Undžytė</a:t>
            </a:r>
          </a:p>
          <a:p>
            <a:pPr marL="11284">
              <a:spcBef>
                <a:spcPts val="98"/>
              </a:spcBef>
            </a:pPr>
            <a:r>
              <a:rPr lang="lt-LT" dirty="0">
                <a:solidFill>
                  <a:srgbClr val="2B2A29"/>
                </a:solidFill>
                <a:latin typeface="Arial"/>
                <a:cs typeface="Arial"/>
              </a:rPr>
              <a:t>laikinai atliekanti Muitinės departamento Muitinės procedūrų skyriaus viršininko funkcijas</a:t>
            </a:r>
          </a:p>
          <a:p>
            <a:pPr marL="11284">
              <a:spcBef>
                <a:spcPts val="98"/>
              </a:spcBef>
            </a:pPr>
            <a:r>
              <a:rPr lang="lt-LT" dirty="0">
                <a:solidFill>
                  <a:srgbClr val="2B2A29"/>
                </a:solidFill>
                <a:latin typeface="Arial"/>
                <a:cs typeface="Arial"/>
              </a:rPr>
              <a:t>Muitinės departamentas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43191-6ABD-CE71-DA10-7758F090C8E6}"/>
              </a:ext>
            </a:extLst>
          </p:cNvPr>
          <p:cNvSpPr txBox="1"/>
          <p:nvPr/>
        </p:nvSpPr>
        <p:spPr>
          <a:xfrm>
            <a:off x="1049456" y="2703433"/>
            <a:ext cx="7481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dirty="0"/>
              <a:t>ATA knygelių išdavimo ir įforminimo sistema </a:t>
            </a:r>
            <a:r>
              <a:rPr lang="lt-LT" sz="4000" dirty="0" err="1"/>
              <a:t>eATA</a:t>
            </a:r>
            <a:r>
              <a:rPr lang="lt-LT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820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4E90157-170B-E33F-F823-CCE73036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/>
              <a:t>eATA</a:t>
            </a:r>
            <a:r>
              <a:rPr lang="lt-LT" dirty="0"/>
              <a:t> (</a:t>
            </a:r>
            <a:r>
              <a:rPr lang="lt-LT" sz="3600" i="1" dirty="0" err="1"/>
              <a:t>electronic</a:t>
            </a:r>
            <a:r>
              <a:rPr lang="lt-LT" sz="3600" i="1" dirty="0"/>
              <a:t> ATA </a:t>
            </a:r>
            <a:r>
              <a:rPr lang="lt-LT" sz="3600" i="1" dirty="0" err="1"/>
              <a:t>Carnet</a:t>
            </a:r>
            <a:r>
              <a:rPr lang="lt-LT" dirty="0"/>
              <a:t>)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7CC9E45-DDB1-6373-AE54-C56AD7926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00" y="1481101"/>
            <a:ext cx="8591600" cy="47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8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3E9EF39-17BB-2E75-10C4-E659DA3A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84" y="411141"/>
            <a:ext cx="9343549" cy="149038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dk1"/>
                </a:solidFill>
              </a:rPr>
              <a:t>	KAM SKIRTA </a:t>
            </a:r>
            <a:r>
              <a:rPr lang="en-US" err="1">
                <a:solidFill>
                  <a:schemeClr val="dk1"/>
                </a:solidFill>
              </a:rPr>
              <a:t>eATA</a:t>
            </a:r>
            <a:r>
              <a:rPr lang="en-US">
                <a:solidFill>
                  <a:schemeClr val="dk1"/>
                </a:solidFill>
              </a:rPr>
              <a:t> (</a:t>
            </a:r>
            <a:r>
              <a:rPr lang="en-US" err="1">
                <a:solidFill>
                  <a:schemeClr val="dk1"/>
                </a:solidFill>
              </a:rPr>
              <a:t>eleyctronic</a:t>
            </a:r>
            <a:r>
              <a:rPr lang="en-US">
                <a:solidFill>
                  <a:schemeClr val="dk1"/>
                </a:solidFill>
              </a:rPr>
              <a:t> ATA carnet)</a:t>
            </a:r>
            <a:endParaRPr lang="lt-LT">
              <a:solidFill>
                <a:schemeClr val="dk1"/>
              </a:solidFill>
            </a:endParaRPr>
          </a:p>
        </p:txBody>
      </p:sp>
      <p:pic>
        <p:nvPicPr>
          <p:cNvPr id="9" name="Grafinis elementas 8" descr="Cloud Computing outline">
            <a:extLst>
              <a:ext uri="{FF2B5EF4-FFF2-40B4-BE49-F238E27FC236}">
                <a16:creationId xmlns:a16="http://schemas.microsoft.com/office/drawing/2014/main" id="{2F2D5BF8-6D9D-E2AF-07D8-CEF1B8F154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7484" y="2297682"/>
            <a:ext cx="4481274" cy="4481274"/>
          </a:xfrm>
          <a:prstGeom prst="rect">
            <a:avLst/>
          </a:prstGeom>
          <a:ln w="0">
            <a:noFill/>
          </a:ln>
        </p:spPr>
      </p:pic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FD46AB1-D745-5E3B-616F-9A31960C56F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609758" y="2092028"/>
            <a:ext cx="4778842" cy="3203872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0"/>
            <a:r>
              <a:rPr lang="en-US" sz="2400" kern="1200" dirty="0" err="1">
                <a:solidFill>
                  <a:schemeClr val="dk1"/>
                </a:solidFill>
              </a:rPr>
              <a:t>laikinam</a:t>
            </a:r>
            <a:r>
              <a:rPr lang="en-US" sz="2400" kern="1200" dirty="0">
                <a:solidFill>
                  <a:schemeClr val="dk1"/>
                </a:solidFill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</a:rPr>
              <a:t>prekių</a:t>
            </a:r>
            <a:r>
              <a:rPr lang="en-US" sz="2400" kern="1200" dirty="0">
                <a:solidFill>
                  <a:schemeClr val="dk1"/>
                </a:solidFill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</a:rPr>
              <a:t>įvežimui</a:t>
            </a:r>
            <a:r>
              <a:rPr lang="en-US" sz="2400" kern="1200" dirty="0">
                <a:solidFill>
                  <a:schemeClr val="dk1"/>
                </a:solidFill>
              </a:rPr>
              <a:t> / </a:t>
            </a:r>
            <a:r>
              <a:rPr lang="en-US" sz="2400" kern="1200" dirty="0" err="1">
                <a:solidFill>
                  <a:schemeClr val="dk1"/>
                </a:solidFill>
              </a:rPr>
              <a:t>išvežimui</a:t>
            </a:r>
            <a:r>
              <a:rPr lang="en-US" sz="2400" kern="1200" dirty="0">
                <a:solidFill>
                  <a:schemeClr val="dk1"/>
                </a:solidFill>
              </a:rPr>
              <a:t> be </a:t>
            </a:r>
            <a:r>
              <a:rPr lang="en-US" sz="2400" kern="1200" dirty="0" err="1">
                <a:solidFill>
                  <a:schemeClr val="dk1"/>
                </a:solidFill>
              </a:rPr>
              <a:t>muitų</a:t>
            </a:r>
            <a:r>
              <a:rPr lang="en-US" sz="2400" kern="1200" dirty="0">
                <a:solidFill>
                  <a:schemeClr val="dk1"/>
                </a:solidFill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</a:rPr>
              <a:t>ir</a:t>
            </a:r>
            <a:r>
              <a:rPr lang="en-US" sz="2400" kern="1200" dirty="0">
                <a:solidFill>
                  <a:schemeClr val="dk1"/>
                </a:solidFill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</a:rPr>
              <a:t>mokesčių</a:t>
            </a:r>
            <a:r>
              <a:rPr lang="en-US" sz="2400" kern="1200" dirty="0">
                <a:solidFill>
                  <a:schemeClr val="dk1"/>
                </a:solidFill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</a:rPr>
              <a:t>administravimui</a:t>
            </a:r>
            <a:r>
              <a:rPr lang="en-US" sz="2400" kern="1200" dirty="0">
                <a:solidFill>
                  <a:schemeClr val="dk1"/>
                </a:solidFill>
              </a:rPr>
              <a:t>.</a:t>
            </a:r>
          </a:p>
          <a:p>
            <a:pPr marL="0"/>
            <a:r>
              <a:rPr lang="en-US" sz="2400" kern="1200" dirty="0">
                <a:solidFill>
                  <a:schemeClr val="dk1"/>
                </a:solidFill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</a:rPr>
              <a:t>eATA</a:t>
            </a:r>
            <a:r>
              <a:rPr lang="en-US" sz="2400" kern="1200" dirty="0">
                <a:solidFill>
                  <a:schemeClr val="dk1"/>
                </a:solidFill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</a:rPr>
              <a:t>pakeičia</a:t>
            </a:r>
            <a:r>
              <a:rPr lang="en-US" sz="2400" kern="1200" dirty="0">
                <a:solidFill>
                  <a:schemeClr val="dk1"/>
                </a:solidFill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</a:rPr>
              <a:t>popierinę</a:t>
            </a:r>
            <a:r>
              <a:rPr lang="en-US" sz="2400" kern="1200" dirty="0">
                <a:solidFill>
                  <a:schemeClr val="dk1"/>
                </a:solidFill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</a:rPr>
              <a:t>iki</a:t>
            </a:r>
            <a:r>
              <a:rPr lang="en-US" sz="2400" kern="1200" dirty="0">
                <a:solidFill>
                  <a:schemeClr val="dk1"/>
                </a:solidFill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</a:rPr>
              <a:t>šiol</a:t>
            </a:r>
            <a:r>
              <a:rPr lang="en-US" sz="2400" kern="1200" dirty="0">
                <a:solidFill>
                  <a:schemeClr val="dk1"/>
                </a:solidFill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</a:rPr>
              <a:t>naudotą</a:t>
            </a:r>
            <a:r>
              <a:rPr lang="en-US" sz="2400" kern="1200" dirty="0">
                <a:solidFill>
                  <a:schemeClr val="dk1"/>
                </a:solidFill>
              </a:rPr>
              <a:t>, ATA </a:t>
            </a:r>
            <a:r>
              <a:rPr lang="en-US" sz="2400" kern="1200" dirty="0" err="1">
                <a:solidFill>
                  <a:schemeClr val="dk1"/>
                </a:solidFill>
              </a:rPr>
              <a:t>knygelę</a:t>
            </a:r>
            <a:r>
              <a:rPr lang="en-US" sz="2400" kern="1200" dirty="0">
                <a:solidFill>
                  <a:schemeClr val="dk1"/>
                </a:solidFill>
              </a:rPr>
              <a:t>, </a:t>
            </a:r>
            <a:r>
              <a:rPr lang="en-US" sz="2400" kern="1200" dirty="0" err="1">
                <a:solidFill>
                  <a:schemeClr val="dk1"/>
                </a:solidFill>
              </a:rPr>
              <a:t>visi</a:t>
            </a:r>
            <a:r>
              <a:rPr lang="en-US" sz="2400" kern="1200" dirty="0">
                <a:solidFill>
                  <a:schemeClr val="dk1"/>
                </a:solidFill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</a:rPr>
              <a:t>procesai</a:t>
            </a:r>
            <a:r>
              <a:rPr lang="en-US" sz="2400" kern="1200" dirty="0">
                <a:solidFill>
                  <a:schemeClr val="dk1"/>
                </a:solidFill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</a:rPr>
              <a:t>perkeliami</a:t>
            </a:r>
            <a:r>
              <a:rPr lang="en-US" sz="2400" kern="1200" dirty="0">
                <a:solidFill>
                  <a:schemeClr val="dk1"/>
                </a:solidFill>
              </a:rPr>
              <a:t> į </a:t>
            </a:r>
            <a:r>
              <a:rPr lang="en-US" sz="2400" kern="1200" dirty="0" err="1">
                <a:solidFill>
                  <a:schemeClr val="dk1"/>
                </a:solidFill>
              </a:rPr>
              <a:t>elektroninę</a:t>
            </a:r>
            <a:r>
              <a:rPr lang="en-US" sz="2400" kern="1200" dirty="0">
                <a:solidFill>
                  <a:schemeClr val="dk1"/>
                </a:solidFill>
              </a:rPr>
              <a:t> </a:t>
            </a:r>
            <a:r>
              <a:rPr lang="en-US" sz="2400" kern="1200" dirty="0" err="1">
                <a:solidFill>
                  <a:schemeClr val="dk1"/>
                </a:solidFill>
              </a:rPr>
              <a:t>erdvę</a:t>
            </a:r>
            <a:r>
              <a:rPr lang="en-US" sz="2400" kern="1200" dirty="0">
                <a:solidFill>
                  <a:schemeClr val="dk1"/>
                </a:solidFill>
              </a:rPr>
              <a:t>.</a:t>
            </a:r>
          </a:p>
          <a:p>
            <a:pPr marL="0"/>
            <a:endParaRPr lang="en-US" sz="2400" kern="1200" dirty="0">
              <a:solidFill>
                <a:schemeClr val="dk1"/>
              </a:solidFill>
            </a:endParaRPr>
          </a:p>
          <a:p>
            <a:pPr marL="0"/>
            <a:endParaRPr lang="en-US" sz="2400" kern="1200" dirty="0">
              <a:solidFill>
                <a:schemeClr val="dk1"/>
              </a:solidFill>
            </a:endParaRPr>
          </a:p>
          <a:p>
            <a:pPr marL="0"/>
            <a:endParaRPr lang="en-US" sz="2400" kern="1200" dirty="0">
              <a:solidFill>
                <a:schemeClr val="dk1"/>
              </a:solidFill>
            </a:endParaRPr>
          </a:p>
          <a:p>
            <a:pPr marL="0"/>
            <a:endParaRPr lang="en-US" sz="2400" kern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23ACCE57-C31B-A12C-2FD0-BCCE1C2951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</p:spPr>
        <p:txBody>
          <a:bodyPr rtlCol="0" anchor="ctr">
            <a:normAutofit/>
          </a:bodyPr>
          <a:lstStyle/>
          <a:p>
            <a:r>
              <a:rPr lang="en-US">
                <a:solidFill>
                  <a:schemeClr val="dk1"/>
                </a:solidFill>
              </a:rPr>
              <a:t>3. </a:t>
            </a:r>
            <a:r>
              <a:rPr lang="lt-LT">
                <a:solidFill>
                  <a:schemeClr val="dk1"/>
                </a:solidFill>
              </a:rPr>
              <a:t> </a:t>
            </a:r>
            <a:r>
              <a:rPr lang="lt-LT" err="1">
                <a:solidFill>
                  <a:schemeClr val="dk1"/>
                </a:solidFill>
              </a:rPr>
              <a:t>eATA</a:t>
            </a:r>
            <a:r>
              <a:rPr lang="lt-LT">
                <a:solidFill>
                  <a:schemeClr val="dk1"/>
                </a:solidFill>
              </a:rPr>
              <a:t> iniciatyva.</a:t>
            </a: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00C44347-0CBA-ED5B-3A9E-B7627863B5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1440" y="1803600"/>
            <a:ext cx="9745920" cy="4467600"/>
          </a:xfrm>
        </p:spPr>
        <p:txBody>
          <a:bodyPr rtlCol="0" anchor="t">
            <a:normAutofit/>
          </a:bodyPr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lt-LT" sz="2800">
                <a:solidFill>
                  <a:schemeClr val="dk1"/>
                </a:solidFill>
              </a:rPr>
              <a:t>Tarptautiniai prekybos rūmai (ICC)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lt-LT" sz="2800">
                <a:solidFill>
                  <a:schemeClr val="dk1"/>
                </a:solidFill>
              </a:rPr>
              <a:t>Projektas vystomas kartu su Pasaulio muitinių organizacija (WCO)</a:t>
            </a:r>
          </a:p>
          <a:p>
            <a:endParaRPr lang="lt-LT" sz="28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22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A5ABFECD-D48A-FDB1-B728-103E4C15CD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484" y="411141"/>
            <a:ext cx="9343549" cy="1490387"/>
          </a:xfrm>
        </p:spPr>
        <p:txBody>
          <a:bodyPr rtlCol="0" anchor="ctr">
            <a:normAutofit/>
          </a:bodyPr>
          <a:lstStyle/>
          <a:p>
            <a:r>
              <a:rPr lang="en-US">
                <a:solidFill>
                  <a:schemeClr val="dk1"/>
                </a:solidFill>
              </a:rPr>
              <a:t>4. TAIKYMAS</a:t>
            </a:r>
            <a:endParaRPr lang="lt-LT">
              <a:solidFill>
                <a:schemeClr val="dk1"/>
              </a:solidFill>
            </a:endParaRPr>
          </a:p>
        </p:txBody>
      </p:sp>
      <p:graphicFrame>
        <p:nvGraphicFramePr>
          <p:cNvPr id="7" name="Teksto vietos rezervavimo ženklas 4">
            <a:extLst>
              <a:ext uri="{FF2B5EF4-FFF2-40B4-BE49-F238E27FC236}">
                <a16:creationId xmlns:a16="http://schemas.microsoft.com/office/drawing/2014/main" id="{101E8321-6F99-2D0E-EEB9-496DF9400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2345682"/>
              </p:ext>
            </p:extLst>
          </p:nvPr>
        </p:nvGraphicFramePr>
        <p:xfrm>
          <a:off x="836384" y="1901528"/>
          <a:ext cx="9343549" cy="489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8">
            <a:extLst>
              <a:ext uri="{FF2B5EF4-FFF2-40B4-BE49-F238E27FC236}">
                <a16:creationId xmlns:a16="http://schemas.microsoft.com/office/drawing/2014/main" id="{F20EDD88-DAAE-12B7-1AD1-EF754FEF45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4415" y="5056925"/>
            <a:ext cx="3845141" cy="224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6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2B67EDE-B0E6-274B-7A9A-86F8EC71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40" y="307440"/>
            <a:ext cx="9745920" cy="128376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dk1"/>
                </a:solidFill>
              </a:rPr>
              <a:t>Kas </a:t>
            </a:r>
            <a:r>
              <a:rPr lang="en-US" err="1">
                <a:solidFill>
                  <a:schemeClr val="dk1"/>
                </a:solidFill>
              </a:rPr>
              <a:t>naudoja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err="1">
                <a:solidFill>
                  <a:schemeClr val="dk1"/>
                </a:solidFill>
              </a:rPr>
              <a:t>eATA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err="1">
                <a:solidFill>
                  <a:schemeClr val="dk1"/>
                </a:solidFill>
              </a:rPr>
              <a:t>Lietuvoje</a:t>
            </a:r>
            <a:r>
              <a:rPr lang="en-US">
                <a:solidFill>
                  <a:schemeClr val="dk1"/>
                </a:solidFill>
              </a:rPr>
              <a:t>?</a:t>
            </a:r>
            <a:endParaRPr lang="lt-LT">
              <a:solidFill>
                <a:schemeClr val="dk1"/>
              </a:solidFill>
            </a:endParaRP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C1198E2-92B5-5658-3482-C9DE5B4F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40" y="1803600"/>
            <a:ext cx="9745920" cy="4467600"/>
          </a:xfrm>
        </p:spPr>
        <p:txBody>
          <a:bodyPr anchor="t">
            <a:normAutofit/>
          </a:bodyPr>
          <a:lstStyle/>
          <a:p>
            <a:pPr marL="74295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lt-LT" sz="2800" kern="100">
                <a:solidFill>
                  <a:schemeClr val="dk1"/>
                </a:solidFill>
              </a:rPr>
              <a:t>Verslo įmonės, asmenys (ATA knygelių turėtojai)</a:t>
            </a:r>
          </a:p>
          <a:p>
            <a:pPr marL="74295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lt-LT" sz="2800" kern="100">
                <a:solidFill>
                  <a:schemeClr val="dk1"/>
                </a:solidFill>
              </a:rPr>
              <a:t>Muitinės pareigūnai</a:t>
            </a:r>
          </a:p>
          <a:p>
            <a:pPr marL="74295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lt-LT" sz="2800" kern="100">
                <a:solidFill>
                  <a:schemeClr val="dk1"/>
                </a:solidFill>
              </a:rPr>
              <a:t>Lietuvos prekybos, pramonės ir amatų rūmai</a:t>
            </a:r>
            <a:br>
              <a:rPr lang="lt-LT" sz="2800" kern="100">
                <a:solidFill>
                  <a:schemeClr val="dk1"/>
                </a:solidFill>
              </a:rPr>
            </a:br>
            <a:r>
              <a:rPr lang="lt-LT" sz="2800" i="1" kern="100">
                <a:solidFill>
                  <a:schemeClr val="dk1"/>
                </a:solidFill>
              </a:rPr>
              <a:t>(ATA knygeles išduodanti ir garantinė institucija)</a:t>
            </a:r>
            <a:endParaRPr lang="lt-LT" sz="2800" kern="100">
              <a:solidFill>
                <a:schemeClr val="dk1"/>
              </a:solidFill>
            </a:endParaRPr>
          </a:p>
          <a:p>
            <a:endParaRPr lang="lt-LT" sz="28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7">
            <a:extLst>
              <a:ext uri="{FF2B5EF4-FFF2-40B4-BE49-F238E27FC236}">
                <a16:creationId xmlns:a16="http://schemas.microsoft.com/office/drawing/2014/main" id="{2111B97A-2FB0-4625-8C2E-CDCB1AF6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33099" cy="7708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9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18104" y="-1"/>
            <a:ext cx="6796891" cy="5728133"/>
            <a:chOff x="329184" y="1"/>
            <a:chExt cx="524256" cy="5728133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tangle 141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9" name="Rectangle 143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83" y="357506"/>
            <a:ext cx="9773133" cy="59858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42060" y="4273435"/>
            <a:ext cx="8948979" cy="10451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en-US" sz="3300" b="1"/>
              <a:t>Kaip veikia eATA praktikoje?</a:t>
            </a:r>
            <a:br>
              <a:rPr lang="en-US" sz="3300"/>
            </a:br>
            <a:endParaRPr lang="en-US" sz="3300" b="0" u="none" strike="noStrike">
              <a:effectLst/>
              <a:uFillTx/>
            </a:endParaRPr>
          </a:p>
        </p:txBody>
      </p:sp>
      <p:pic>
        <p:nvPicPr>
          <p:cNvPr id="6" name="Paveikslėlis 1" descr="Paveikslėlis, kuriame yra tekstas, ekrano kopija, rašas, dygsniai&#10;&#10;Dirbtinio intelekto sugeneruotas turinys gali būti neteisingas.">
            <a:extLst>
              <a:ext uri="{FF2B5EF4-FFF2-40B4-BE49-F238E27FC236}">
                <a16:creationId xmlns:a16="http://schemas.microsoft.com/office/drawing/2014/main" id="{D735E8DD-9516-D8A4-8CAB-95C0AC7E9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360" y="868483"/>
            <a:ext cx="2266416" cy="3083560"/>
          </a:xfrm>
          <a:prstGeom prst="rect">
            <a:avLst/>
          </a:prstGeom>
        </p:spPr>
      </p:pic>
      <p:pic>
        <p:nvPicPr>
          <p:cNvPr id="5" name="Paveikslėlis 1" descr="Paveikslėlis, kuriame yra tekstas, ekrano kopija, Šriftas&#10;&#10;Dirbtinio intelekto sugeneruotas turinys gali būti neteisingas.">
            <a:extLst>
              <a:ext uri="{FF2B5EF4-FFF2-40B4-BE49-F238E27FC236}">
                <a16:creationId xmlns:a16="http://schemas.microsoft.com/office/drawing/2014/main" id="{89755BD9-7D0B-C917-5639-2352BC891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770" y="868483"/>
            <a:ext cx="2341221" cy="3083560"/>
          </a:xfrm>
          <a:prstGeom prst="rect">
            <a:avLst/>
          </a:prstGeom>
        </p:spPr>
      </p:pic>
      <p:pic>
        <p:nvPicPr>
          <p:cNvPr id="7" name="Paveikslėlis 1" descr="Paveikslėlis, kuriame yra tekstas, ekrano kopija, Šriftas&#10;&#10;Dirbtinio intelekto sugeneruotas turinys gali būti neteisingas.">
            <a:extLst>
              <a:ext uri="{FF2B5EF4-FFF2-40B4-BE49-F238E27FC236}">
                <a16:creationId xmlns:a16="http://schemas.microsoft.com/office/drawing/2014/main" id="{92F1592E-0906-BCFC-EA5D-6E1DE2BBC7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819" y="868483"/>
            <a:ext cx="2351213" cy="3083560"/>
          </a:xfrm>
          <a:prstGeom prst="rect">
            <a:avLst/>
          </a:prstGeom>
        </p:spPr>
      </p:pic>
      <p:sp>
        <p:nvSpPr>
          <p:cNvPr id="130" name="Title 7"/>
          <p:cNvSpPr/>
          <p:nvPr/>
        </p:nvSpPr>
        <p:spPr>
          <a:xfrm>
            <a:off x="1149480" y="768240"/>
            <a:ext cx="8933760" cy="236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100000"/>
              </a:lnSpc>
            </a:pPr>
            <a:endParaRPr lang="lt-LT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31" name="Content Placeholder 7"/>
          <p:cNvSpPr/>
          <p:nvPr/>
        </p:nvSpPr>
        <p:spPr>
          <a:xfrm>
            <a:off x="744840" y="1951560"/>
            <a:ext cx="9338400" cy="4880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914400">
              <a:spcAft>
                <a:spcPts val="992"/>
              </a:spcAft>
            </a:pPr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/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/>
            <a:endParaRPr lang="lt-L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Stačiakampis 131"/>
          <p:cNvSpPr/>
          <p:nvPr/>
        </p:nvSpPr>
        <p:spPr>
          <a:xfrm>
            <a:off x="744840" y="1612005"/>
            <a:ext cx="9338400" cy="7833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spcAft>
                <a:spcPts val="600"/>
              </a:spcAft>
            </a:pP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spcAft>
                <a:spcPts val="600"/>
              </a:spcAft>
            </a:pPr>
            <a:endParaRPr lang="lt-L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7B03B-4B6F-C559-5B43-29D6E4AF0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11">
            <a:extLst>
              <a:ext uri="{FF2B5EF4-FFF2-40B4-BE49-F238E27FC236}">
                <a16:creationId xmlns:a16="http://schemas.microsoft.com/office/drawing/2014/main" id="{4629A43D-4359-A357-743B-D8DBAB34049C}"/>
              </a:ext>
            </a:extLst>
          </p:cNvPr>
          <p:cNvSpPr/>
          <p:nvPr/>
        </p:nvSpPr>
        <p:spPr>
          <a:xfrm>
            <a:off x="0" y="0"/>
            <a:ext cx="10828080" cy="7704000"/>
          </a:xfrm>
          <a:prstGeom prst="rect">
            <a:avLst/>
          </a:prstGeom>
          <a:solidFill>
            <a:srgbClr val="FECC00"/>
          </a:solidFill>
          <a:ln>
            <a:solidFill>
              <a:srgbClr val="FECC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pic>
        <p:nvPicPr>
          <p:cNvPr id="97" name="Picture 1" descr="Logo&#10;&#10;Description automatically generated">
            <a:extLst>
              <a:ext uri="{FF2B5EF4-FFF2-40B4-BE49-F238E27FC236}">
                <a16:creationId xmlns:a16="http://schemas.microsoft.com/office/drawing/2014/main" id="{89A8DC6F-276B-29CA-AD2E-CEB9A9FF193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165196" y="95940"/>
            <a:ext cx="2497688" cy="234905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98" name="object 12">
            <a:extLst>
              <a:ext uri="{FF2B5EF4-FFF2-40B4-BE49-F238E27FC236}">
                <a16:creationId xmlns:a16="http://schemas.microsoft.com/office/drawing/2014/main" id="{A319D0E0-3358-3AFC-C789-D57576CCBEB1}"/>
              </a:ext>
            </a:extLst>
          </p:cNvPr>
          <p:cNvGrpSpPr/>
          <p:nvPr/>
        </p:nvGrpSpPr>
        <p:grpSpPr>
          <a:xfrm>
            <a:off x="0" y="0"/>
            <a:ext cx="10847520" cy="191880"/>
            <a:chOff x="0" y="0"/>
            <a:chExt cx="10847520" cy="191880"/>
          </a:xfrm>
        </p:grpSpPr>
        <p:sp>
          <p:nvSpPr>
            <p:cNvPr id="99" name="object 13">
              <a:extLst>
                <a:ext uri="{FF2B5EF4-FFF2-40B4-BE49-F238E27FC236}">
                  <a16:creationId xmlns:a16="http://schemas.microsoft.com/office/drawing/2014/main" id="{14D719BA-3AF5-7B09-6870-66664EB0F602}"/>
                </a:ext>
              </a:extLst>
            </p:cNvPr>
            <p:cNvSpPr/>
            <p:nvPr/>
          </p:nvSpPr>
          <p:spPr>
            <a:xfrm>
              <a:off x="0" y="0"/>
              <a:ext cx="3609000" cy="191880"/>
            </a:xfrm>
            <a:custGeom>
              <a:avLst/>
              <a:gdLst>
                <a:gd name="textAreaLeft" fmla="*/ 0 w 3609000"/>
                <a:gd name="textAreaRight" fmla="*/ 3612240 w 3609000"/>
                <a:gd name="textAreaTop" fmla="*/ 0 h 191880"/>
                <a:gd name="textAreaBottom" fmla="*/ 195120 h 191880"/>
              </a:gdLst>
              <a:ahLst/>
              <a:cxnLst/>
              <a:rect l="textAreaLeft" t="textAreaTop" r="textAreaRight" b="textAreaBottom"/>
              <a:pathLst>
                <a:path w="1816100" h="67944">
                  <a:moveTo>
                    <a:pt x="1815552" y="0"/>
                  </a:moveTo>
                  <a:lnTo>
                    <a:pt x="192471" y="25"/>
                  </a:lnTo>
                  <a:lnTo>
                    <a:pt x="121403" y="25"/>
                  </a:lnTo>
                  <a:lnTo>
                    <a:pt x="74262" y="2688"/>
                  </a:lnTo>
                  <a:lnTo>
                    <a:pt x="35660" y="9938"/>
                  </a:lnTo>
                  <a:lnTo>
                    <a:pt x="9578" y="20669"/>
                  </a:lnTo>
                  <a:lnTo>
                    <a:pt x="0" y="33779"/>
                  </a:lnTo>
                  <a:lnTo>
                    <a:pt x="9578" y="46882"/>
                  </a:lnTo>
                  <a:lnTo>
                    <a:pt x="35660" y="57613"/>
                  </a:lnTo>
                  <a:lnTo>
                    <a:pt x="74262" y="64863"/>
                  </a:lnTo>
                  <a:lnTo>
                    <a:pt x="121403" y="67525"/>
                  </a:lnTo>
                  <a:lnTo>
                    <a:pt x="1815552" y="67525"/>
                  </a:lnTo>
                  <a:lnTo>
                    <a:pt x="1815552" y="0"/>
                  </a:lnTo>
                  <a:close/>
                </a:path>
              </a:pathLst>
            </a:custGeom>
            <a:solidFill>
              <a:srgbClr val="FDBB2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  <p:sp>
          <p:nvSpPr>
            <p:cNvPr id="100" name="object 14">
              <a:extLst>
                <a:ext uri="{FF2B5EF4-FFF2-40B4-BE49-F238E27FC236}">
                  <a16:creationId xmlns:a16="http://schemas.microsoft.com/office/drawing/2014/main" id="{0991776C-787B-6CC3-6080-1FD5163B9739}"/>
                </a:ext>
              </a:extLst>
            </p:cNvPr>
            <p:cNvSpPr/>
            <p:nvPr/>
          </p:nvSpPr>
          <p:spPr>
            <a:xfrm>
              <a:off x="3612960" y="0"/>
              <a:ext cx="3615120" cy="191880"/>
            </a:xfrm>
            <a:custGeom>
              <a:avLst/>
              <a:gdLst>
                <a:gd name="textAreaLeft" fmla="*/ 0 w 3615120"/>
                <a:gd name="textAreaRight" fmla="*/ 3618360 w 3615120"/>
                <a:gd name="textAreaTop" fmla="*/ 0 h 191880"/>
                <a:gd name="textAreaBottom" fmla="*/ 195120 h 191880"/>
              </a:gdLst>
              <a:ahLst/>
              <a:cxnLst/>
              <a:rect l="textAreaLeft" t="textAreaTop" r="textAreaRight" b="textAreaBottom"/>
              <a:pathLst>
                <a:path w="1819275" h="67944">
                  <a:moveTo>
                    <a:pt x="1818867" y="0"/>
                  </a:moveTo>
                  <a:lnTo>
                    <a:pt x="0" y="0"/>
                  </a:lnTo>
                  <a:lnTo>
                    <a:pt x="0" y="67525"/>
                  </a:lnTo>
                  <a:lnTo>
                    <a:pt x="1818867" y="67525"/>
                  </a:lnTo>
                  <a:lnTo>
                    <a:pt x="1818867" y="0"/>
                  </a:lnTo>
                  <a:close/>
                </a:path>
              </a:pathLst>
            </a:custGeom>
            <a:solidFill>
              <a:srgbClr val="126A3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  <p:sp>
          <p:nvSpPr>
            <p:cNvPr id="101" name="object 15">
              <a:extLst>
                <a:ext uri="{FF2B5EF4-FFF2-40B4-BE49-F238E27FC236}">
                  <a16:creationId xmlns:a16="http://schemas.microsoft.com/office/drawing/2014/main" id="{17CB5858-0BCE-F929-0806-84F028D0CBF6}"/>
                </a:ext>
              </a:extLst>
            </p:cNvPr>
            <p:cNvSpPr/>
            <p:nvPr/>
          </p:nvSpPr>
          <p:spPr>
            <a:xfrm>
              <a:off x="7232400" y="0"/>
              <a:ext cx="3615120" cy="191880"/>
            </a:xfrm>
            <a:custGeom>
              <a:avLst/>
              <a:gdLst>
                <a:gd name="textAreaLeft" fmla="*/ 0 w 3615120"/>
                <a:gd name="textAreaRight" fmla="*/ 3618360 w 3615120"/>
                <a:gd name="textAreaTop" fmla="*/ 0 h 191880"/>
                <a:gd name="textAreaBottom" fmla="*/ 195120 h 191880"/>
              </a:gdLst>
              <a:ahLst/>
              <a:cxnLst/>
              <a:rect l="textAreaLeft" t="textAreaTop" r="textAreaRight" b="textAreaBottom"/>
              <a:pathLst>
                <a:path w="1819275" h="67944">
                  <a:moveTo>
                    <a:pt x="1697454" y="11"/>
                  </a:moveTo>
                  <a:lnTo>
                    <a:pt x="0" y="0"/>
                  </a:lnTo>
                  <a:lnTo>
                    <a:pt x="0" y="67525"/>
                  </a:lnTo>
                  <a:lnTo>
                    <a:pt x="1697454" y="67510"/>
                  </a:lnTo>
                  <a:lnTo>
                    <a:pt x="1744601" y="64848"/>
                  </a:lnTo>
                  <a:lnTo>
                    <a:pt x="1783202" y="57599"/>
                  </a:lnTo>
                  <a:lnTo>
                    <a:pt x="1818855" y="33757"/>
                  </a:lnTo>
                  <a:lnTo>
                    <a:pt x="1809279" y="20654"/>
                  </a:lnTo>
                  <a:lnTo>
                    <a:pt x="1783202" y="9923"/>
                  </a:lnTo>
                  <a:lnTo>
                    <a:pt x="1744601" y="2673"/>
                  </a:lnTo>
                  <a:lnTo>
                    <a:pt x="1697454" y="11"/>
                  </a:lnTo>
                  <a:close/>
                </a:path>
              </a:pathLst>
            </a:custGeom>
            <a:solidFill>
              <a:srgbClr val="E31E2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  <p:sp>
          <p:nvSpPr>
            <p:cNvPr id="102" name="object 16">
              <a:extLst>
                <a:ext uri="{FF2B5EF4-FFF2-40B4-BE49-F238E27FC236}">
                  <a16:creationId xmlns:a16="http://schemas.microsoft.com/office/drawing/2014/main" id="{218449C1-173C-7709-F58E-D3D69AEC1F68}"/>
                </a:ext>
              </a:extLst>
            </p:cNvPr>
            <p:cNvSpPr/>
            <p:nvPr/>
          </p:nvSpPr>
          <p:spPr>
            <a:xfrm>
              <a:off x="0" y="0"/>
              <a:ext cx="3609000" cy="191880"/>
            </a:xfrm>
            <a:custGeom>
              <a:avLst/>
              <a:gdLst>
                <a:gd name="textAreaLeft" fmla="*/ 0 w 3609000"/>
                <a:gd name="textAreaRight" fmla="*/ 3612240 w 3609000"/>
                <a:gd name="textAreaTop" fmla="*/ 0 h 191880"/>
                <a:gd name="textAreaBottom" fmla="*/ 195120 h 191880"/>
              </a:gdLst>
              <a:ahLst/>
              <a:cxnLst/>
              <a:rect l="textAreaLeft" t="textAreaTop" r="textAreaRight" b="textAreaBottom"/>
              <a:pathLst>
                <a:path w="1816100" h="67944">
                  <a:moveTo>
                    <a:pt x="1694148" y="25"/>
                  </a:moveTo>
                  <a:lnTo>
                    <a:pt x="1623081" y="25"/>
                  </a:lnTo>
                  <a:lnTo>
                    <a:pt x="0" y="0"/>
                  </a:lnTo>
                  <a:lnTo>
                    <a:pt x="0" y="67525"/>
                  </a:lnTo>
                  <a:lnTo>
                    <a:pt x="1694148" y="67525"/>
                  </a:lnTo>
                  <a:lnTo>
                    <a:pt x="1741287" y="64863"/>
                  </a:lnTo>
                  <a:lnTo>
                    <a:pt x="1779889" y="57613"/>
                  </a:lnTo>
                  <a:lnTo>
                    <a:pt x="1805972" y="46882"/>
                  </a:lnTo>
                  <a:lnTo>
                    <a:pt x="1815551" y="33779"/>
                  </a:lnTo>
                  <a:lnTo>
                    <a:pt x="1805972" y="20669"/>
                  </a:lnTo>
                  <a:lnTo>
                    <a:pt x="1779889" y="9938"/>
                  </a:lnTo>
                  <a:lnTo>
                    <a:pt x="1741287" y="2688"/>
                  </a:lnTo>
                  <a:lnTo>
                    <a:pt x="1694148" y="25"/>
                  </a:lnTo>
                  <a:close/>
                </a:path>
              </a:pathLst>
            </a:custGeom>
            <a:solidFill>
              <a:srgbClr val="FDBB26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  <p:sp>
          <p:nvSpPr>
            <p:cNvPr id="103" name="object 17">
              <a:extLst>
                <a:ext uri="{FF2B5EF4-FFF2-40B4-BE49-F238E27FC236}">
                  <a16:creationId xmlns:a16="http://schemas.microsoft.com/office/drawing/2014/main" id="{EA507645-25CD-BBF6-6201-53AD59C724EA}"/>
                </a:ext>
              </a:extLst>
            </p:cNvPr>
            <p:cNvSpPr/>
            <p:nvPr/>
          </p:nvSpPr>
          <p:spPr>
            <a:xfrm>
              <a:off x="7232400" y="0"/>
              <a:ext cx="3615120" cy="191880"/>
            </a:xfrm>
            <a:custGeom>
              <a:avLst/>
              <a:gdLst>
                <a:gd name="textAreaLeft" fmla="*/ 0 w 3615120"/>
                <a:gd name="textAreaRight" fmla="*/ 3618360 w 3615120"/>
                <a:gd name="textAreaTop" fmla="*/ 0 h 191880"/>
                <a:gd name="textAreaBottom" fmla="*/ 195120 h 191880"/>
              </a:gdLst>
              <a:ahLst/>
              <a:cxnLst/>
              <a:rect l="textAreaLeft" t="textAreaTop" r="textAreaRight" b="textAreaBottom"/>
              <a:pathLst>
                <a:path w="1819275" h="67944">
                  <a:moveTo>
                    <a:pt x="1818855" y="0"/>
                  </a:moveTo>
                  <a:lnTo>
                    <a:pt x="121401" y="11"/>
                  </a:lnTo>
                  <a:lnTo>
                    <a:pt x="74253" y="2673"/>
                  </a:lnTo>
                  <a:lnTo>
                    <a:pt x="35653" y="9923"/>
                  </a:lnTo>
                  <a:lnTo>
                    <a:pt x="0" y="33757"/>
                  </a:lnTo>
                  <a:lnTo>
                    <a:pt x="9576" y="46869"/>
                  </a:lnTo>
                  <a:lnTo>
                    <a:pt x="35653" y="57599"/>
                  </a:lnTo>
                  <a:lnTo>
                    <a:pt x="74253" y="64848"/>
                  </a:lnTo>
                  <a:lnTo>
                    <a:pt x="121401" y="67510"/>
                  </a:lnTo>
                  <a:lnTo>
                    <a:pt x="1818855" y="67525"/>
                  </a:lnTo>
                  <a:lnTo>
                    <a:pt x="1818855" y="0"/>
                  </a:lnTo>
                  <a:close/>
                </a:path>
              </a:pathLst>
            </a:custGeom>
            <a:solidFill>
              <a:srgbClr val="E31E2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DejaVu San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EB14424-A93C-FD01-9A33-E835442545E0}"/>
              </a:ext>
            </a:extLst>
          </p:cNvPr>
          <p:cNvSpPr txBox="1"/>
          <p:nvPr/>
        </p:nvSpPr>
        <p:spPr>
          <a:xfrm>
            <a:off x="1804500" y="3476847"/>
            <a:ext cx="714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8000" dirty="0"/>
              <a:t>AČIŪ</a:t>
            </a:r>
          </a:p>
        </p:txBody>
      </p:sp>
    </p:spTree>
    <p:extLst>
      <p:ext uri="{BB962C8B-B14F-4D97-AF65-F5344CB8AC3E}">
        <p14:creationId xmlns:p14="http://schemas.microsoft.com/office/powerpoint/2010/main" val="2015545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2349</TotalTime>
  <Words>176</Words>
  <Application>Microsoft Office PowerPoint</Application>
  <PresentationFormat>Pasirinktinai</PresentationFormat>
  <Paragraphs>35</Paragraphs>
  <Slides>9</Slides>
  <Notes>8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9</vt:i4>
      </vt:variant>
    </vt:vector>
  </HeadingPairs>
  <TitlesOfParts>
    <vt:vector size="15" baseType="lpstr">
      <vt:lpstr>Arial</vt:lpstr>
      <vt:lpstr>Symbol</vt:lpstr>
      <vt:lpstr>Times New Roman</vt:lpstr>
      <vt:lpstr>Wingdings</vt:lpstr>
      <vt:lpstr>Office Theme</vt:lpstr>
      <vt:lpstr>Office Theme</vt:lpstr>
      <vt:lpstr>„PowerPoint“ pateiktis</vt:lpstr>
      <vt:lpstr>„PowerPoint“ pateiktis</vt:lpstr>
      <vt:lpstr>eATA (electronic ATA Carnet)</vt:lpstr>
      <vt:lpstr> KAM SKIRTA eATA (eleyctronic ATA carnet)</vt:lpstr>
      <vt:lpstr>3.  eATA iniciatyva.</vt:lpstr>
      <vt:lpstr>4. TAIKYMAS</vt:lpstr>
      <vt:lpstr>Kas naudoja eATA Lietuvoje?</vt:lpstr>
      <vt:lpstr>Kaip veikia eATA praktikoje? 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LR Muitinės komunikacijos vadovas 2022.15.cdr</dc:title>
  <dc:subject/>
  <dc:creator>Aniuta</dc:creator>
  <dc:description/>
  <cp:lastModifiedBy>Jolita Undžytė</cp:lastModifiedBy>
  <cp:revision>81</cp:revision>
  <dcterms:created xsi:type="dcterms:W3CDTF">2022-10-26T12:51:16Z</dcterms:created>
  <dcterms:modified xsi:type="dcterms:W3CDTF">2026-06-18T06:06:34Z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2022-10-24T00:00:00Z</vt:filetime>
  </property>
  <property fmtid="{D5CDD505-2E9C-101B-9397-08002B2CF9AE}" pid="3" name="Creator">
    <vt:lpwstr>CorelDRAW 2021</vt:lpwstr>
  </property>
  <property fmtid="{D5CDD505-2E9C-101B-9397-08002B2CF9AE}" pid="4" name="LastSaved">
    <vt:filetime>2022-10-26T00:00:00Z</vt:filetime>
  </property>
  <property fmtid="{D5CDD505-2E9C-101B-9397-08002B2CF9AE}" pid="5" name="Notes">
    <vt:i4>13</vt:i4>
  </property>
  <property fmtid="{D5CDD505-2E9C-101B-9397-08002B2CF9AE}" pid="6" name="PresentationFormat">
    <vt:lpwstr>Custom</vt:lpwstr>
  </property>
  <property fmtid="{D5CDD505-2E9C-101B-9397-08002B2CF9AE}" pid="7" name="Producer">
    <vt:lpwstr>Corel PDF Engine Version 23.5.0.506</vt:lpwstr>
  </property>
  <property fmtid="{D5CDD505-2E9C-101B-9397-08002B2CF9AE}" pid="8" name="Slides">
    <vt:i4>36</vt:i4>
  </property>
</Properties>
</file>