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9" r:id="rId1"/>
    <p:sldMasterId id="2147483670" r:id="rId2"/>
  </p:sldMasterIdLst>
  <p:notesMasterIdLst>
    <p:notesMasterId r:id="rId18"/>
  </p:notesMasterIdLst>
  <p:sldIdLst>
    <p:sldId id="256" r:id="rId3"/>
    <p:sldId id="257" r:id="rId4"/>
    <p:sldId id="259" r:id="rId5"/>
    <p:sldId id="260" r:id="rId6"/>
    <p:sldId id="263" r:id="rId7"/>
    <p:sldId id="351" r:id="rId8"/>
    <p:sldId id="353" r:id="rId9"/>
    <p:sldId id="352" r:id="rId10"/>
    <p:sldId id="356" r:id="rId11"/>
    <p:sldId id="357" r:id="rId12"/>
    <p:sldId id="274" r:id="rId13"/>
    <p:sldId id="275" r:id="rId14"/>
    <p:sldId id="355" r:id="rId15"/>
    <p:sldId id="354" r:id="rId16"/>
    <p:sldId id="330" r:id="rId1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as Aliukas" initials="" lastIdx="19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6544F"/>
    <a:srgbClr val="ECEFF1"/>
    <a:srgbClr val="FFFFFF"/>
    <a:srgbClr val="EEEEEE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791040D-F42C-4E0A-BCA9-843D96D2FFC7}" v="49" dt="2026-06-18T06:02:10.2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8" d="100"/>
          <a:sy n="138" d="100"/>
        </p:scale>
        <p:origin x="834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microsoft.com/office/2016/11/relationships/changesInfo" Target="changesInfos/changesInfo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gnė Dailydienė" userId="df8f1735-2b74-4a56-bef5-d120a25574d8" providerId="ADAL" clId="{92C89E21-0987-4E09-8DA0-AC6CC6166B87}"/>
    <pc:docChg chg="undo redo custSel addSld delSld modSld sldOrd">
      <pc:chgData name="Agnė Dailydienė" userId="df8f1735-2b74-4a56-bef5-d120a25574d8" providerId="ADAL" clId="{92C89E21-0987-4E09-8DA0-AC6CC6166B87}" dt="2026-06-19T05:38:33.824" v="5938" actId="6549"/>
      <pc:docMkLst>
        <pc:docMk/>
      </pc:docMkLst>
      <pc:sldChg chg="addSp delSp modSp mod">
        <pc:chgData name="Agnė Dailydienė" userId="df8f1735-2b74-4a56-bef5-d120a25574d8" providerId="ADAL" clId="{92C89E21-0987-4E09-8DA0-AC6CC6166B87}" dt="2026-06-17T18:53:19.567" v="2705" actId="403"/>
        <pc:sldMkLst>
          <pc:docMk/>
          <pc:sldMk cId="0" sldId="257"/>
        </pc:sldMkLst>
        <pc:spChg chg="mod">
          <ac:chgData name="Agnė Dailydienė" userId="df8f1735-2b74-4a56-bef5-d120a25574d8" providerId="ADAL" clId="{92C89E21-0987-4E09-8DA0-AC6CC6166B87}" dt="2026-06-17T18:53:00.005" v="2701" actId="20577"/>
          <ac:spMkLst>
            <pc:docMk/>
            <pc:sldMk cId="0" sldId="257"/>
            <ac:spMk id="134" creationId="{00000000-0000-0000-0000-000000000000}"/>
          </ac:spMkLst>
        </pc:spChg>
        <pc:spChg chg="mod">
          <ac:chgData name="Agnė Dailydienė" userId="df8f1735-2b74-4a56-bef5-d120a25574d8" providerId="ADAL" clId="{92C89E21-0987-4E09-8DA0-AC6CC6166B87}" dt="2026-06-16T19:34:50.843" v="31" actId="20577"/>
          <ac:spMkLst>
            <pc:docMk/>
            <pc:sldMk cId="0" sldId="257"/>
            <ac:spMk id="135" creationId="{00000000-0000-0000-0000-000000000000}"/>
          </ac:spMkLst>
        </pc:spChg>
        <pc:spChg chg="mod">
          <ac:chgData name="Agnė Dailydienė" userId="df8f1735-2b74-4a56-bef5-d120a25574d8" providerId="ADAL" clId="{92C89E21-0987-4E09-8DA0-AC6CC6166B87}" dt="2026-06-17T18:53:19.567" v="2705" actId="403"/>
          <ac:spMkLst>
            <pc:docMk/>
            <pc:sldMk cId="0" sldId="257"/>
            <ac:spMk id="141" creationId="{00000000-0000-0000-0000-000000000000}"/>
          </ac:spMkLst>
        </pc:spChg>
        <pc:picChg chg="add mod">
          <ac:chgData name="Agnė Dailydienė" userId="df8f1735-2b74-4a56-bef5-d120a25574d8" providerId="ADAL" clId="{92C89E21-0987-4E09-8DA0-AC6CC6166B87}" dt="2026-06-16T19:34:56.001" v="32" actId="14100"/>
          <ac:picMkLst>
            <pc:docMk/>
            <pc:sldMk cId="0" sldId="257"/>
            <ac:picMk id="1028" creationId="{BAFC56D6-2E27-14CA-2B2F-64EE12C8142B}"/>
          </ac:picMkLst>
        </pc:picChg>
        <pc:picChg chg="add mod">
          <ac:chgData name="Agnė Dailydienė" userId="df8f1735-2b74-4a56-bef5-d120a25574d8" providerId="ADAL" clId="{92C89E21-0987-4E09-8DA0-AC6CC6166B87}" dt="2026-06-16T19:35:10.201" v="35" actId="1076"/>
          <ac:picMkLst>
            <pc:docMk/>
            <pc:sldMk cId="0" sldId="257"/>
            <ac:picMk id="1029" creationId="{CDADEB40-FBD5-9F82-BB83-D075790CB764}"/>
          </ac:picMkLst>
        </pc:picChg>
      </pc:sldChg>
      <pc:sldChg chg="modSp mod">
        <pc:chgData name="Agnė Dailydienė" userId="df8f1735-2b74-4a56-bef5-d120a25574d8" providerId="ADAL" clId="{92C89E21-0987-4E09-8DA0-AC6CC6166B87}" dt="2026-06-17T20:11:28.211" v="5646" actId="20577"/>
        <pc:sldMkLst>
          <pc:docMk/>
          <pc:sldMk cId="0" sldId="259"/>
        </pc:sldMkLst>
        <pc:spChg chg="mod">
          <ac:chgData name="Agnė Dailydienė" userId="df8f1735-2b74-4a56-bef5-d120a25574d8" providerId="ADAL" clId="{92C89E21-0987-4E09-8DA0-AC6CC6166B87}" dt="2026-06-17T20:11:28.211" v="5646" actId="20577"/>
          <ac:spMkLst>
            <pc:docMk/>
            <pc:sldMk cId="0" sldId="259"/>
            <ac:spMk id="155" creationId="{00000000-0000-0000-0000-000000000000}"/>
          </ac:spMkLst>
        </pc:spChg>
      </pc:sldChg>
      <pc:sldChg chg="addSp delSp modSp mod">
        <pc:chgData name="Agnė Dailydienė" userId="df8f1735-2b74-4a56-bef5-d120a25574d8" providerId="ADAL" clId="{92C89E21-0987-4E09-8DA0-AC6CC6166B87}" dt="2026-06-17T18:58:58.354" v="3169" actId="5793"/>
        <pc:sldMkLst>
          <pc:docMk/>
          <pc:sldMk cId="0" sldId="260"/>
        </pc:sldMkLst>
        <pc:spChg chg="add del mod">
          <ac:chgData name="Agnė Dailydienė" userId="df8f1735-2b74-4a56-bef5-d120a25574d8" providerId="ADAL" clId="{92C89E21-0987-4E09-8DA0-AC6CC6166B87}" dt="2026-06-17T18:58:58.354" v="3169" actId="5793"/>
          <ac:spMkLst>
            <pc:docMk/>
            <pc:sldMk cId="0" sldId="260"/>
            <ac:spMk id="160" creationId="{00000000-0000-0000-0000-000000000000}"/>
          </ac:spMkLst>
        </pc:spChg>
      </pc:sldChg>
      <pc:sldChg chg="modSp mod ord">
        <pc:chgData name="Agnė Dailydienė" userId="df8f1735-2b74-4a56-bef5-d120a25574d8" providerId="ADAL" clId="{92C89E21-0987-4E09-8DA0-AC6CC6166B87}" dt="2026-06-17T19:51:35.145" v="5148" actId="20577"/>
        <pc:sldMkLst>
          <pc:docMk/>
          <pc:sldMk cId="0" sldId="263"/>
        </pc:sldMkLst>
        <pc:spChg chg="mod">
          <ac:chgData name="Agnė Dailydienė" userId="df8f1735-2b74-4a56-bef5-d120a25574d8" providerId="ADAL" clId="{92C89E21-0987-4E09-8DA0-AC6CC6166B87}" dt="2026-06-17T19:51:35.145" v="5148" actId="20577"/>
          <ac:spMkLst>
            <pc:docMk/>
            <pc:sldMk cId="0" sldId="263"/>
            <ac:spMk id="180" creationId="{00000000-0000-0000-0000-000000000000}"/>
          </ac:spMkLst>
        </pc:spChg>
      </pc:sldChg>
      <pc:sldChg chg="addSp delSp modSp mod">
        <pc:chgData name="Agnė Dailydienė" userId="df8f1735-2b74-4a56-bef5-d120a25574d8" providerId="ADAL" clId="{92C89E21-0987-4E09-8DA0-AC6CC6166B87}" dt="2026-06-18T06:09:56.013" v="5937" actId="1076"/>
        <pc:sldMkLst>
          <pc:docMk/>
          <pc:sldMk cId="0" sldId="275"/>
        </pc:sldMkLst>
        <pc:spChg chg="add mod">
          <ac:chgData name="Agnė Dailydienė" userId="df8f1735-2b74-4a56-bef5-d120a25574d8" providerId="ADAL" clId="{92C89E21-0987-4E09-8DA0-AC6CC6166B87}" dt="2026-06-17T20:16:49.299" v="5713" actId="255"/>
          <ac:spMkLst>
            <pc:docMk/>
            <pc:sldMk cId="0" sldId="275"/>
            <ac:spMk id="8" creationId="{1ACB7E1A-A487-9A8D-8089-46BD3FEB2CC6}"/>
          </ac:spMkLst>
        </pc:spChg>
        <pc:picChg chg="add mod">
          <ac:chgData name="Agnė Dailydienė" userId="df8f1735-2b74-4a56-bef5-d120a25574d8" providerId="ADAL" clId="{92C89E21-0987-4E09-8DA0-AC6CC6166B87}" dt="2026-06-18T06:09:56.013" v="5937" actId="1076"/>
          <ac:picMkLst>
            <pc:docMk/>
            <pc:sldMk cId="0" sldId="275"/>
            <ac:picMk id="3" creationId="{FA9B1FA8-EE6B-7198-1D35-FDCCC8933F54}"/>
          </ac:picMkLst>
        </pc:picChg>
        <pc:picChg chg="add del mod">
          <ac:chgData name="Agnė Dailydienė" userId="df8f1735-2b74-4a56-bef5-d120a25574d8" providerId="ADAL" clId="{92C89E21-0987-4E09-8DA0-AC6CC6166B87}" dt="2026-06-18T06:09:46.376" v="5932" actId="478"/>
          <ac:picMkLst>
            <pc:docMk/>
            <pc:sldMk cId="0" sldId="275"/>
            <ac:picMk id="6" creationId="{DB53CE0F-E427-A325-C374-648EE4CE1B85}"/>
          </ac:picMkLst>
        </pc:picChg>
      </pc:sldChg>
      <pc:sldChg chg="addSp delSp modSp mod">
        <pc:chgData name="Agnė Dailydienė" userId="df8f1735-2b74-4a56-bef5-d120a25574d8" providerId="ADAL" clId="{92C89E21-0987-4E09-8DA0-AC6CC6166B87}" dt="2026-06-17T20:00:46.591" v="5207" actId="1076"/>
        <pc:sldMkLst>
          <pc:docMk/>
          <pc:sldMk cId="2180189593" sldId="330"/>
        </pc:sldMkLst>
        <pc:picChg chg="mod">
          <ac:chgData name="Agnė Dailydienė" userId="df8f1735-2b74-4a56-bef5-d120a25574d8" providerId="ADAL" clId="{92C89E21-0987-4E09-8DA0-AC6CC6166B87}" dt="2026-06-17T18:49:14.932" v="2625" actId="1076"/>
          <ac:picMkLst>
            <pc:docMk/>
            <pc:sldMk cId="2180189593" sldId="330"/>
            <ac:picMk id="127" creationId="{EDA73474-86E9-B64B-3173-6E1D807A404C}"/>
          </ac:picMkLst>
        </pc:picChg>
        <pc:picChg chg="add del mod">
          <ac:chgData name="Agnė Dailydienė" userId="df8f1735-2b74-4a56-bef5-d120a25574d8" providerId="ADAL" clId="{92C89E21-0987-4E09-8DA0-AC6CC6166B87}" dt="2026-06-17T20:00:46.591" v="5207" actId="1076"/>
          <ac:picMkLst>
            <pc:docMk/>
            <pc:sldMk cId="2180189593" sldId="330"/>
            <ac:picMk id="128" creationId="{103D033A-E56E-EDC7-BA6A-331BA58BA8E6}"/>
          </ac:picMkLst>
        </pc:picChg>
      </pc:sldChg>
      <pc:sldChg chg="addSp delSp modSp add mod">
        <pc:chgData name="Agnė Dailydienė" userId="df8f1735-2b74-4a56-bef5-d120a25574d8" providerId="ADAL" clId="{92C89E21-0987-4E09-8DA0-AC6CC6166B87}" dt="2026-06-19T05:38:33.824" v="5938" actId="6549"/>
        <pc:sldMkLst>
          <pc:docMk/>
          <pc:sldMk cId="2422654207" sldId="351"/>
        </pc:sldMkLst>
        <pc:spChg chg="mod">
          <ac:chgData name="Agnė Dailydienė" userId="df8f1735-2b74-4a56-bef5-d120a25574d8" providerId="ADAL" clId="{92C89E21-0987-4E09-8DA0-AC6CC6166B87}" dt="2026-06-19T05:38:33.824" v="5938" actId="6549"/>
          <ac:spMkLst>
            <pc:docMk/>
            <pc:sldMk cId="2422654207" sldId="351"/>
            <ac:spMk id="173" creationId="{039D70F2-CF98-74B6-7FA0-689A594DF1F7}"/>
          </ac:spMkLst>
        </pc:spChg>
      </pc:sldChg>
      <pc:sldChg chg="modSp add mod">
        <pc:chgData name="Agnė Dailydienė" userId="df8f1735-2b74-4a56-bef5-d120a25574d8" providerId="ADAL" clId="{92C89E21-0987-4E09-8DA0-AC6CC6166B87}" dt="2026-06-17T19:50:09.365" v="5134" actId="20577"/>
        <pc:sldMkLst>
          <pc:docMk/>
          <pc:sldMk cId="1606133230" sldId="352"/>
        </pc:sldMkLst>
        <pc:spChg chg="mod">
          <ac:chgData name="Agnė Dailydienė" userId="df8f1735-2b74-4a56-bef5-d120a25574d8" providerId="ADAL" clId="{92C89E21-0987-4E09-8DA0-AC6CC6166B87}" dt="2026-06-17T19:50:09.365" v="5134" actId="20577"/>
          <ac:spMkLst>
            <pc:docMk/>
            <pc:sldMk cId="1606133230" sldId="352"/>
            <ac:spMk id="173" creationId="{1A34F98E-A44D-9113-4200-1E8A3CCA15D1}"/>
          </ac:spMkLst>
        </pc:spChg>
      </pc:sldChg>
      <pc:sldChg chg="add">
        <pc:chgData name="Agnė Dailydienė" userId="df8f1735-2b74-4a56-bef5-d120a25574d8" providerId="ADAL" clId="{92C89E21-0987-4E09-8DA0-AC6CC6166B87}" dt="2026-06-17T20:00:57.427" v="5208"/>
        <pc:sldMkLst>
          <pc:docMk/>
          <pc:sldMk cId="2600629529" sldId="353"/>
        </pc:sldMkLst>
      </pc:sldChg>
      <pc:sldChg chg="addSp delSp modSp new mod">
        <pc:chgData name="Agnė Dailydienė" userId="df8f1735-2b74-4a56-bef5-d120a25574d8" providerId="ADAL" clId="{92C89E21-0987-4E09-8DA0-AC6CC6166B87}" dt="2026-06-17T20:20:08.076" v="5756" actId="1076"/>
        <pc:sldMkLst>
          <pc:docMk/>
          <pc:sldMk cId="1758515538" sldId="354"/>
        </pc:sldMkLst>
        <pc:picChg chg="add mod">
          <ac:chgData name="Agnė Dailydienė" userId="df8f1735-2b74-4a56-bef5-d120a25574d8" providerId="ADAL" clId="{92C89E21-0987-4E09-8DA0-AC6CC6166B87}" dt="2026-06-17T20:20:08.076" v="5756" actId="1076"/>
          <ac:picMkLst>
            <pc:docMk/>
            <pc:sldMk cId="1758515538" sldId="354"/>
            <ac:picMk id="5" creationId="{5A4D9E18-E61C-8932-710D-2EDEC2516DE8}"/>
          </ac:picMkLst>
        </pc:picChg>
      </pc:sldChg>
      <pc:sldChg chg="modSp add mod ord">
        <pc:chgData name="Agnė Dailydienė" userId="df8f1735-2b74-4a56-bef5-d120a25574d8" providerId="ADAL" clId="{92C89E21-0987-4E09-8DA0-AC6CC6166B87}" dt="2026-06-17T20:19:45.481" v="5749" actId="20577"/>
        <pc:sldMkLst>
          <pc:docMk/>
          <pc:sldMk cId="1610372783" sldId="355"/>
        </pc:sldMkLst>
        <pc:spChg chg="mod">
          <ac:chgData name="Agnė Dailydienė" userId="df8f1735-2b74-4a56-bef5-d120a25574d8" providerId="ADAL" clId="{92C89E21-0987-4E09-8DA0-AC6CC6166B87}" dt="2026-06-17T20:19:45.481" v="5749" actId="20577"/>
          <ac:spMkLst>
            <pc:docMk/>
            <pc:sldMk cId="1610372783" sldId="355"/>
            <ac:spMk id="344" creationId="{27B0BD0B-241F-1434-EB6A-E01EE299E0C5}"/>
          </ac:spMkLst>
        </pc:spChg>
      </pc:sldChg>
      <pc:sldChg chg="modSp add mod ord">
        <pc:chgData name="Agnė Dailydienė" userId="df8f1735-2b74-4a56-bef5-d120a25574d8" providerId="ADAL" clId="{92C89E21-0987-4E09-8DA0-AC6CC6166B87}" dt="2026-06-18T05:25:41.794" v="5778"/>
        <pc:sldMkLst>
          <pc:docMk/>
          <pc:sldMk cId="3506195255" sldId="356"/>
        </pc:sldMkLst>
        <pc:spChg chg="mod">
          <ac:chgData name="Agnė Dailydienė" userId="df8f1735-2b74-4a56-bef5-d120a25574d8" providerId="ADAL" clId="{92C89E21-0987-4E09-8DA0-AC6CC6166B87}" dt="2026-06-18T05:25:31.080" v="5776" actId="20577"/>
          <ac:spMkLst>
            <pc:docMk/>
            <pc:sldMk cId="3506195255" sldId="356"/>
            <ac:spMk id="344" creationId="{156AB872-85C0-77EA-8FC3-F95B276D1180}"/>
          </ac:spMkLst>
        </pc:spChg>
      </pc:sldChg>
      <pc:sldChg chg="addSp delSp modSp add mod">
        <pc:chgData name="Agnė Dailydienė" userId="df8f1735-2b74-4a56-bef5-d120a25574d8" providerId="ADAL" clId="{92C89E21-0987-4E09-8DA0-AC6CC6166B87}" dt="2026-06-18T06:05:50.707" v="5931" actId="1076"/>
        <pc:sldMkLst>
          <pc:docMk/>
          <pc:sldMk cId="3616379714" sldId="357"/>
        </pc:sldMkLst>
        <pc:spChg chg="add mod">
          <ac:chgData name="Agnė Dailydienė" userId="df8f1735-2b74-4a56-bef5-d120a25574d8" providerId="ADAL" clId="{92C89E21-0987-4E09-8DA0-AC6CC6166B87}" dt="2026-06-18T06:05:50.707" v="5931" actId="1076"/>
          <ac:spMkLst>
            <pc:docMk/>
            <pc:sldMk cId="3616379714" sldId="357"/>
            <ac:spMk id="4" creationId="{C91E22C9-8C37-0965-6ED1-89C9DFC79DDF}"/>
          </ac:spMkLst>
        </pc:spChg>
        <pc:spChg chg="mod">
          <ac:chgData name="Agnė Dailydienė" userId="df8f1735-2b74-4a56-bef5-d120a25574d8" providerId="ADAL" clId="{92C89E21-0987-4E09-8DA0-AC6CC6166B87}" dt="2026-06-18T05:53:42.170" v="5869" actId="14100"/>
          <ac:spMkLst>
            <pc:docMk/>
            <pc:sldMk cId="3616379714" sldId="357"/>
            <ac:spMk id="173" creationId="{AF76DA67-7199-0C66-3D12-76AFE4597E2B}"/>
          </ac:spMkLst>
        </pc:spChg>
        <pc:picChg chg="add mod">
          <ac:chgData name="Agnė Dailydienė" userId="df8f1735-2b74-4a56-bef5-d120a25574d8" providerId="ADAL" clId="{92C89E21-0987-4E09-8DA0-AC6CC6166B87}" dt="2026-06-18T06:05:13.316" v="5928" actId="14100"/>
          <ac:picMkLst>
            <pc:docMk/>
            <pc:sldMk cId="3616379714" sldId="357"/>
            <ac:picMk id="3" creationId="{4727C2FC-4CF6-53E9-C972-9B465BE9B08B}"/>
          </ac:picMkLst>
        </pc:picChg>
        <pc:picChg chg="add del mod">
          <ac:chgData name="Agnė Dailydienė" userId="df8f1735-2b74-4a56-bef5-d120a25574d8" providerId="ADAL" clId="{92C89E21-0987-4E09-8DA0-AC6CC6166B87}" dt="2026-06-18T06:04:05.781" v="5919" actId="478"/>
          <ac:picMkLst>
            <pc:docMk/>
            <pc:sldMk cId="3616379714" sldId="357"/>
            <ac:picMk id="5" creationId="{580AE5FC-ABC9-DDAC-7C60-834E0622A831}"/>
          </ac:picMkLst>
        </pc:picChg>
        <pc:picChg chg="add mod">
          <ac:chgData name="Agnė Dailydienė" userId="df8f1735-2b74-4a56-bef5-d120a25574d8" providerId="ADAL" clId="{92C89E21-0987-4E09-8DA0-AC6CC6166B87}" dt="2026-06-18T06:05:36.329" v="5929" actId="1076"/>
          <ac:picMkLst>
            <pc:docMk/>
            <pc:sldMk cId="3616379714" sldId="357"/>
            <ac:picMk id="7" creationId="{B3476262-11CC-DA2E-B334-F8C4D7C722EB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4" name="Google Shape;124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B2A29"/>
              </a:buClr>
              <a:buSzPts val="1200"/>
              <a:buFont typeface="Arial"/>
              <a:buNone/>
            </a:pPr>
            <a:r>
              <a:rPr lang="en" sz="1200" b="1" dirty="0">
                <a:solidFill>
                  <a:srgbClr val="2B2A29"/>
                </a:solidFill>
                <a:latin typeface="Arial"/>
                <a:ea typeface="Arial"/>
                <a:cs typeface="Arial"/>
                <a:sym typeface="Arial"/>
              </a:rPr>
              <a:t>Elektroninio pristatymo viršelio skaidrė. </a:t>
            </a:r>
            <a:r>
              <a:rPr lang="en" sz="1200" dirty="0">
                <a:solidFill>
                  <a:srgbClr val="2B2A29"/>
                </a:solidFill>
                <a:latin typeface="Arial"/>
                <a:ea typeface="Arial"/>
                <a:cs typeface="Arial"/>
                <a:sym typeface="Arial"/>
              </a:rPr>
              <a:t>Naudojamas pavyzdinis šablonas.</a:t>
            </a:r>
            <a:endParaRPr dirty="0"/>
          </a:p>
        </p:txBody>
      </p:sp>
      <p:sp>
        <p:nvSpPr>
          <p:cNvPr id="125" name="Google Shape;125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>
          <a:extLst>
            <a:ext uri="{FF2B5EF4-FFF2-40B4-BE49-F238E27FC236}">
              <a16:creationId xmlns:a16="http://schemas.microsoft.com/office/drawing/2014/main" id="{E04F3C11-3166-8260-AFF0-E521D5D359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7:notes">
            <a:extLst>
              <a:ext uri="{FF2B5EF4-FFF2-40B4-BE49-F238E27FC236}">
                <a16:creationId xmlns:a16="http://schemas.microsoft.com/office/drawing/2014/main" id="{5A0CFD8D-AA21-91A7-644C-2BB1D5F9CC4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0" name="Google Shape;170;p7:notes">
            <a:extLst>
              <a:ext uri="{FF2B5EF4-FFF2-40B4-BE49-F238E27FC236}">
                <a16:creationId xmlns:a16="http://schemas.microsoft.com/office/drawing/2014/main" id="{CC40F221-8BB2-09B3-54EC-681B9ECD1DC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2700" marR="333375" lvl="0" indent="57150" algn="l" rtl="0">
              <a:lnSpc>
                <a:spcPct val="84166"/>
              </a:lnSpc>
              <a:spcBef>
                <a:spcPts val="190"/>
              </a:spcBef>
              <a:spcAft>
                <a:spcPts val="0"/>
              </a:spcAft>
              <a:buSzPts val="1100"/>
              <a:buNone/>
            </a:pPr>
            <a:endParaRPr sz="12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p7:notes">
            <a:extLst>
              <a:ext uri="{FF2B5EF4-FFF2-40B4-BE49-F238E27FC236}">
                <a16:creationId xmlns:a16="http://schemas.microsoft.com/office/drawing/2014/main" id="{2E2FD8EE-D197-F48E-3BC5-7F4304CA77B0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10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0210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g37d81cb3aaf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40" name="Google Shape;340;g37d81cb3aaf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12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1" name="Google Shape;341;g37d81cb3aaf_0_31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11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Google Shape;346;g37d81cb3aaf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7" name="Google Shape;347;g37d81cb3aaf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8">
          <a:extLst>
            <a:ext uri="{FF2B5EF4-FFF2-40B4-BE49-F238E27FC236}">
              <a16:creationId xmlns:a16="http://schemas.microsoft.com/office/drawing/2014/main" id="{DC16D907-B05B-4355-D459-9EDE28C9AD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g37d81cb3aaf_0_31:notes">
            <a:extLst>
              <a:ext uri="{FF2B5EF4-FFF2-40B4-BE49-F238E27FC236}">
                <a16:creationId xmlns:a16="http://schemas.microsoft.com/office/drawing/2014/main" id="{4A75A545-B65B-56DF-2224-C24A152D396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40" name="Google Shape;340;g37d81cb3aaf_0_31:notes">
            <a:extLst>
              <a:ext uri="{FF2B5EF4-FFF2-40B4-BE49-F238E27FC236}">
                <a16:creationId xmlns:a16="http://schemas.microsoft.com/office/drawing/2014/main" id="{FBB380E4-B181-8DBA-8151-6A29D897436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12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1" name="Google Shape;341;g37d81cb3aaf_0_31:notes">
            <a:extLst>
              <a:ext uri="{FF2B5EF4-FFF2-40B4-BE49-F238E27FC236}">
                <a16:creationId xmlns:a16="http://schemas.microsoft.com/office/drawing/2014/main" id="{856306DF-0EFE-559B-3930-B2527AD0C707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13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7967203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>
          <a:extLst>
            <a:ext uri="{FF2B5EF4-FFF2-40B4-BE49-F238E27FC236}">
              <a16:creationId xmlns:a16="http://schemas.microsoft.com/office/drawing/2014/main" id="{44E864B1-82DC-8FA1-5562-B4F288ADBF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:notes">
            <a:extLst>
              <a:ext uri="{FF2B5EF4-FFF2-40B4-BE49-F238E27FC236}">
                <a16:creationId xmlns:a16="http://schemas.microsoft.com/office/drawing/2014/main" id="{ACBADD5D-B96E-7CB7-2BBD-1B443FD4A04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4" name="Google Shape;124;p1:notes">
            <a:extLst>
              <a:ext uri="{FF2B5EF4-FFF2-40B4-BE49-F238E27FC236}">
                <a16:creationId xmlns:a16="http://schemas.microsoft.com/office/drawing/2014/main" id="{081A1314-B2B2-7B22-F2C3-AC8DDD42339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B2A29"/>
              </a:buClr>
              <a:buSzPts val="1200"/>
              <a:buFont typeface="Arial"/>
              <a:buNone/>
            </a:pPr>
            <a:r>
              <a:rPr lang="en" sz="1200" b="1" dirty="0">
                <a:solidFill>
                  <a:srgbClr val="2B2A29"/>
                </a:solidFill>
                <a:latin typeface="Arial"/>
                <a:ea typeface="Arial"/>
                <a:cs typeface="Arial"/>
                <a:sym typeface="Arial"/>
              </a:rPr>
              <a:t>Elektroninio pristatymo viršelio skaidrė. </a:t>
            </a:r>
            <a:r>
              <a:rPr lang="en" sz="1200" dirty="0">
                <a:solidFill>
                  <a:srgbClr val="2B2A29"/>
                </a:solidFill>
                <a:latin typeface="Arial"/>
                <a:ea typeface="Arial"/>
                <a:cs typeface="Arial"/>
                <a:sym typeface="Arial"/>
              </a:rPr>
              <a:t>Naudojamas pavyzdinis šablonas.</a:t>
            </a:r>
            <a:endParaRPr dirty="0"/>
          </a:p>
        </p:txBody>
      </p:sp>
      <p:sp>
        <p:nvSpPr>
          <p:cNvPr id="125" name="Google Shape;125;p1:notes">
            <a:extLst>
              <a:ext uri="{FF2B5EF4-FFF2-40B4-BE49-F238E27FC236}">
                <a16:creationId xmlns:a16="http://schemas.microsoft.com/office/drawing/2014/main" id="{5E4BB53A-B114-5818-D8F3-B208E7BE6907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15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487682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1" name="Google Shape;131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12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1" name="Google Shape;15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12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4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8" name="Google Shape;15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6" name="Google Shape;176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12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8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>
          <a:extLst>
            <a:ext uri="{FF2B5EF4-FFF2-40B4-BE49-F238E27FC236}">
              <a16:creationId xmlns:a16="http://schemas.microsoft.com/office/drawing/2014/main" id="{3370CB8B-90A5-D1F7-D489-A7A59A147A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7:notes">
            <a:extLst>
              <a:ext uri="{FF2B5EF4-FFF2-40B4-BE49-F238E27FC236}">
                <a16:creationId xmlns:a16="http://schemas.microsoft.com/office/drawing/2014/main" id="{B09E472E-C918-0F26-C125-FAEB0607C50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0" name="Google Shape;170;p7:notes">
            <a:extLst>
              <a:ext uri="{FF2B5EF4-FFF2-40B4-BE49-F238E27FC236}">
                <a16:creationId xmlns:a16="http://schemas.microsoft.com/office/drawing/2014/main" id="{69834961-B2EF-B356-E325-2DE55E12500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2700" marR="333375" lvl="0" indent="57150" algn="l" rtl="0">
              <a:lnSpc>
                <a:spcPct val="84166"/>
              </a:lnSpc>
              <a:spcBef>
                <a:spcPts val="190"/>
              </a:spcBef>
              <a:spcAft>
                <a:spcPts val="0"/>
              </a:spcAft>
              <a:buSzPts val="1100"/>
              <a:buNone/>
            </a:pPr>
            <a:endParaRPr sz="12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p7:notes">
            <a:extLst>
              <a:ext uri="{FF2B5EF4-FFF2-40B4-BE49-F238E27FC236}">
                <a16:creationId xmlns:a16="http://schemas.microsoft.com/office/drawing/2014/main" id="{A904C97C-F479-BC43-E676-1A65CC17E72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6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001904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>
          <a:extLst>
            <a:ext uri="{FF2B5EF4-FFF2-40B4-BE49-F238E27FC236}">
              <a16:creationId xmlns:a16="http://schemas.microsoft.com/office/drawing/2014/main" id="{F2D8F1A0-D9BD-4AE3-93F2-3D78217BB2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7:notes">
            <a:extLst>
              <a:ext uri="{FF2B5EF4-FFF2-40B4-BE49-F238E27FC236}">
                <a16:creationId xmlns:a16="http://schemas.microsoft.com/office/drawing/2014/main" id="{682AC74B-D11C-68D8-C196-B2F56524DD0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0" name="Google Shape;170;p7:notes">
            <a:extLst>
              <a:ext uri="{FF2B5EF4-FFF2-40B4-BE49-F238E27FC236}">
                <a16:creationId xmlns:a16="http://schemas.microsoft.com/office/drawing/2014/main" id="{A7A61663-5C35-CCD0-53AE-5B1C37FBE04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2700" marR="333375" lvl="0" indent="57150" algn="l" rtl="0">
              <a:lnSpc>
                <a:spcPct val="84166"/>
              </a:lnSpc>
              <a:spcBef>
                <a:spcPts val="190"/>
              </a:spcBef>
              <a:spcAft>
                <a:spcPts val="0"/>
              </a:spcAft>
              <a:buSzPts val="1100"/>
              <a:buNone/>
            </a:pPr>
            <a:endParaRPr sz="12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p7:notes">
            <a:extLst>
              <a:ext uri="{FF2B5EF4-FFF2-40B4-BE49-F238E27FC236}">
                <a16:creationId xmlns:a16="http://schemas.microsoft.com/office/drawing/2014/main" id="{0F7982D5-5378-32FE-DA51-14B0F166CD6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7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77514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>
          <a:extLst>
            <a:ext uri="{FF2B5EF4-FFF2-40B4-BE49-F238E27FC236}">
              <a16:creationId xmlns:a16="http://schemas.microsoft.com/office/drawing/2014/main" id="{7EEC18ED-1AE8-218D-7AD4-9747F436DF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7:notes">
            <a:extLst>
              <a:ext uri="{FF2B5EF4-FFF2-40B4-BE49-F238E27FC236}">
                <a16:creationId xmlns:a16="http://schemas.microsoft.com/office/drawing/2014/main" id="{BA5AB782-DF64-10DC-1F82-50E582CA1D6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0" name="Google Shape;170;p7:notes">
            <a:extLst>
              <a:ext uri="{FF2B5EF4-FFF2-40B4-BE49-F238E27FC236}">
                <a16:creationId xmlns:a16="http://schemas.microsoft.com/office/drawing/2014/main" id="{399B6E7D-DADD-7094-2C98-1E8E810EE33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2700" marR="333375" lvl="0" indent="57150" algn="l" rtl="0">
              <a:lnSpc>
                <a:spcPct val="84166"/>
              </a:lnSpc>
              <a:spcBef>
                <a:spcPts val="190"/>
              </a:spcBef>
              <a:spcAft>
                <a:spcPts val="0"/>
              </a:spcAft>
              <a:buSzPts val="1100"/>
              <a:buNone/>
            </a:pPr>
            <a:endParaRPr sz="12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p7:notes">
            <a:extLst>
              <a:ext uri="{FF2B5EF4-FFF2-40B4-BE49-F238E27FC236}">
                <a16:creationId xmlns:a16="http://schemas.microsoft.com/office/drawing/2014/main" id="{D22269F3-8138-76D8-0F20-42CCAEE27ECF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8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142965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8">
          <a:extLst>
            <a:ext uri="{FF2B5EF4-FFF2-40B4-BE49-F238E27FC236}">
              <a16:creationId xmlns:a16="http://schemas.microsoft.com/office/drawing/2014/main" id="{00E2CBA9-5590-FFF0-3704-BF097D3A31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g37d81cb3aaf_0_31:notes">
            <a:extLst>
              <a:ext uri="{FF2B5EF4-FFF2-40B4-BE49-F238E27FC236}">
                <a16:creationId xmlns:a16="http://schemas.microsoft.com/office/drawing/2014/main" id="{AD2B9960-9599-EB40-692C-8EBB480D138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40" name="Google Shape;340;g37d81cb3aaf_0_31:notes">
            <a:extLst>
              <a:ext uri="{FF2B5EF4-FFF2-40B4-BE49-F238E27FC236}">
                <a16:creationId xmlns:a16="http://schemas.microsoft.com/office/drawing/2014/main" id="{1764AF34-B7A6-6ED4-269E-A8B8E2DEDD4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12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1" name="Google Shape;341;g37d81cb3aaf_0_31:notes">
            <a:extLst>
              <a:ext uri="{FF2B5EF4-FFF2-40B4-BE49-F238E27FC236}">
                <a16:creationId xmlns:a16="http://schemas.microsoft.com/office/drawing/2014/main" id="{8BEF7974-DB33-5399-557C-72B4287C652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9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745271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1143000" y="2701529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62" name="Google Shape;62;p1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623888" y="1282303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623888" y="3442097"/>
            <a:ext cx="7886700" cy="112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68" name="Google Shape;68;p1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6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body" idx="1"/>
          </p:nvPr>
        </p:nvSpPr>
        <p:spPr>
          <a:xfrm>
            <a:off x="629841" y="1260872"/>
            <a:ext cx="38685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81" name="Google Shape;81;p17"/>
          <p:cNvSpPr txBox="1">
            <a:spLocks noGrp="1"/>
          </p:cNvSpPr>
          <p:nvPr>
            <p:ph type="body" idx="2"/>
          </p:nvPr>
        </p:nvSpPr>
        <p:spPr>
          <a:xfrm>
            <a:off x="629841" y="1878806"/>
            <a:ext cx="3868500" cy="2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82" name="Google Shape;82;p17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83" name="Google Shape;83;p17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400" cy="2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84" name="Google Shape;84;p1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0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20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99" name="Google Shape;99;p20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100" name="Google Shape;100;p2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2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2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1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21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</p:sp>
      <p:sp>
        <p:nvSpPr>
          <p:cNvPr id="106" name="Google Shape;106;p21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107" name="Google Shape;107;p2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2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2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2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2" name="Google Shape;112;p22"/>
          <p:cNvSpPr txBox="1">
            <a:spLocks noGrp="1"/>
          </p:cNvSpPr>
          <p:nvPr>
            <p:ph type="body" idx="1"/>
          </p:nvPr>
        </p:nvSpPr>
        <p:spPr>
          <a:xfrm rot="5400000">
            <a:off x="2940300" y="-942431"/>
            <a:ext cx="3263400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13" name="Google Shape;113;p2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2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5" name="Google Shape;115;p2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3"/>
          <p:cNvSpPr txBox="1">
            <a:spLocks noGrp="1"/>
          </p:cNvSpPr>
          <p:nvPr>
            <p:ph type="title"/>
          </p:nvPr>
        </p:nvSpPr>
        <p:spPr>
          <a:xfrm rot="5400000">
            <a:off x="5350050" y="1467544"/>
            <a:ext cx="4359000" cy="19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23"/>
          <p:cNvSpPr txBox="1">
            <a:spLocks noGrp="1"/>
          </p:cNvSpPr>
          <p:nvPr>
            <p:ph type="body" idx="1"/>
          </p:nvPr>
        </p:nvSpPr>
        <p:spPr>
          <a:xfrm rot="5400000">
            <a:off x="1349475" y="-447056"/>
            <a:ext cx="4359000" cy="58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19" name="Google Shape;119;p2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2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2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7" name="Google Shape;37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3" name="Google Shape;43;p10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2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9" name="Google Shape;49;p12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Google Shape;50;p1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Google Shape;51;p1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Google Shape;52;p1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CC00"/>
        </a:solidFill>
        <a:effectLst/>
      </p:bgPr>
    </p:bg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Google Shape;127;p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-7976"/>
            <a:ext cx="9144001" cy="5151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p24" descr="Logo&#10;&#10;Description automatically generated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870642" y="857474"/>
            <a:ext cx="3402718" cy="342057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>
          <a:extLst>
            <a:ext uri="{FF2B5EF4-FFF2-40B4-BE49-F238E27FC236}">
              <a16:creationId xmlns:a16="http://schemas.microsoft.com/office/drawing/2014/main" id="{AA3E7E19-D1D1-62F9-ECB8-78B644C265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30">
            <a:extLst>
              <a:ext uri="{FF2B5EF4-FFF2-40B4-BE49-F238E27FC236}">
                <a16:creationId xmlns:a16="http://schemas.microsoft.com/office/drawing/2014/main" id="{AF76DA67-7199-0C66-3D12-76AFE4597E2B}"/>
              </a:ext>
            </a:extLst>
          </p:cNvPr>
          <p:cNvSpPr txBox="1"/>
          <p:nvPr/>
        </p:nvSpPr>
        <p:spPr>
          <a:xfrm>
            <a:off x="155592" y="256310"/>
            <a:ext cx="4792684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20650" lvl="0">
              <a:buClr>
                <a:srgbClr val="45544F"/>
              </a:buClr>
              <a:buSzPts val="1700"/>
            </a:pPr>
            <a:r>
              <a:rPr lang="lt-LT" sz="2000" dirty="0"/>
              <a:t>Pakeisti formuliarai ir pildymo taisyklės</a:t>
            </a:r>
          </a:p>
          <a:p>
            <a:pPr marL="120650" lvl="0">
              <a:buClr>
                <a:srgbClr val="45544F"/>
              </a:buClr>
              <a:buSzPts val="1700"/>
            </a:pPr>
            <a:endParaRPr lang="lt-LT" sz="20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727C2FC-4CF6-53E9-C972-9B465BE9B0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637" y="905417"/>
            <a:ext cx="4246418" cy="3527935"/>
          </a:xfrm>
          <a:prstGeom prst="rect">
            <a:avLst/>
          </a:prstGeom>
        </p:spPr>
      </p:pic>
      <p:sp>
        <p:nvSpPr>
          <p:cNvPr id="4" name="Google Shape;173;p30">
            <a:extLst>
              <a:ext uri="{FF2B5EF4-FFF2-40B4-BE49-F238E27FC236}">
                <a16:creationId xmlns:a16="http://schemas.microsoft.com/office/drawing/2014/main" id="{C91E22C9-8C37-0965-6ED1-89C9DFC79DDF}"/>
              </a:ext>
            </a:extLst>
          </p:cNvPr>
          <p:cNvSpPr txBox="1"/>
          <p:nvPr/>
        </p:nvSpPr>
        <p:spPr>
          <a:xfrm>
            <a:off x="4987274" y="1104898"/>
            <a:ext cx="4035275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20650" lvl="0">
              <a:buClr>
                <a:srgbClr val="45544F"/>
              </a:buClr>
              <a:buSzPts val="1700"/>
            </a:pPr>
            <a:r>
              <a:rPr lang="lt-LT" sz="2000" dirty="0"/>
              <a:t>Pakeista XML failo struktūra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3476262-11CC-DA2E-B334-F8C4D7C722E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22100" y="1710714"/>
            <a:ext cx="4100449" cy="2327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63797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p42"/>
          <p:cNvSpPr/>
          <p:nvPr/>
        </p:nvSpPr>
        <p:spPr>
          <a:xfrm>
            <a:off x="0" y="1"/>
            <a:ext cx="9148045" cy="5146042"/>
          </a:xfrm>
          <a:custGeom>
            <a:avLst/>
            <a:gdLst/>
            <a:ahLst/>
            <a:cxnLst/>
            <a:rect l="l" t="t" r="r" b="b"/>
            <a:pathLst>
              <a:path w="5453380" h="3067685" extrusionOk="0">
                <a:moveTo>
                  <a:pt x="5453272" y="0"/>
                </a:moveTo>
                <a:lnTo>
                  <a:pt x="0" y="0"/>
                </a:lnTo>
                <a:lnTo>
                  <a:pt x="0" y="3067433"/>
                </a:lnTo>
                <a:lnTo>
                  <a:pt x="5453272" y="3067433"/>
                </a:lnTo>
                <a:lnTo>
                  <a:pt x="5453272" y="0"/>
                </a:lnTo>
                <a:close/>
              </a:path>
            </a:pathLst>
          </a:custGeom>
          <a:solidFill>
            <a:srgbClr val="45544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5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4" name="Google Shape;344;p42"/>
          <p:cNvSpPr txBox="1"/>
          <p:nvPr/>
        </p:nvSpPr>
        <p:spPr>
          <a:xfrm>
            <a:off x="0" y="2280645"/>
            <a:ext cx="9144000" cy="51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475" rIns="0" bIns="0" anchor="t" anchorCtr="0">
            <a:spAutoFit/>
          </a:bodyPr>
          <a:lstStyle/>
          <a:p>
            <a:pPr marL="9525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300" b="1" dirty="0">
                <a:solidFill>
                  <a:schemeClr val="lt1"/>
                </a:solidFill>
              </a:rPr>
              <a:t>Projekto rezultata</a:t>
            </a:r>
            <a:r>
              <a:rPr lang="lt-LT" sz="3300" b="1" dirty="0">
                <a:solidFill>
                  <a:schemeClr val="lt1"/>
                </a:solidFill>
              </a:rPr>
              <a:t>i</a:t>
            </a: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1ACB7E1A-A487-9A8D-8089-46BD3FEB2CC6}"/>
              </a:ext>
            </a:extLst>
          </p:cNvPr>
          <p:cNvSpPr txBox="1"/>
          <p:nvPr/>
        </p:nvSpPr>
        <p:spPr>
          <a:xfrm>
            <a:off x="758808" y="114208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t-LT" sz="2400" dirty="0"/>
              <a:t>https://intrastatas.muitine.lt/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A9B1FA8-EE6B-7198-1D35-FDCCC8933F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817" y="650095"/>
            <a:ext cx="8728365" cy="4229971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2">
          <a:extLst>
            <a:ext uri="{FF2B5EF4-FFF2-40B4-BE49-F238E27FC236}">
              <a16:creationId xmlns:a16="http://schemas.microsoft.com/office/drawing/2014/main" id="{79746E22-7D90-F867-334E-297EBE591B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p42">
            <a:extLst>
              <a:ext uri="{FF2B5EF4-FFF2-40B4-BE49-F238E27FC236}">
                <a16:creationId xmlns:a16="http://schemas.microsoft.com/office/drawing/2014/main" id="{DEB5DB80-E552-7A2E-F8EC-EFB4935C86F8}"/>
              </a:ext>
            </a:extLst>
          </p:cNvPr>
          <p:cNvSpPr/>
          <p:nvPr/>
        </p:nvSpPr>
        <p:spPr>
          <a:xfrm>
            <a:off x="0" y="1"/>
            <a:ext cx="9148045" cy="5146042"/>
          </a:xfrm>
          <a:custGeom>
            <a:avLst/>
            <a:gdLst/>
            <a:ahLst/>
            <a:cxnLst/>
            <a:rect l="l" t="t" r="r" b="b"/>
            <a:pathLst>
              <a:path w="5453380" h="3067685" extrusionOk="0">
                <a:moveTo>
                  <a:pt x="5453272" y="0"/>
                </a:moveTo>
                <a:lnTo>
                  <a:pt x="0" y="0"/>
                </a:lnTo>
                <a:lnTo>
                  <a:pt x="0" y="3067433"/>
                </a:lnTo>
                <a:lnTo>
                  <a:pt x="5453272" y="3067433"/>
                </a:lnTo>
                <a:lnTo>
                  <a:pt x="5453272" y="0"/>
                </a:lnTo>
                <a:close/>
              </a:path>
            </a:pathLst>
          </a:custGeom>
          <a:solidFill>
            <a:srgbClr val="45544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5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4" name="Google Shape;344;p42">
            <a:extLst>
              <a:ext uri="{FF2B5EF4-FFF2-40B4-BE49-F238E27FC236}">
                <a16:creationId xmlns:a16="http://schemas.microsoft.com/office/drawing/2014/main" id="{27B0BD0B-241F-1434-EB6A-E01EE299E0C5}"/>
              </a:ext>
            </a:extLst>
          </p:cNvPr>
          <p:cNvSpPr txBox="1"/>
          <p:nvPr/>
        </p:nvSpPr>
        <p:spPr>
          <a:xfrm>
            <a:off x="0" y="2280645"/>
            <a:ext cx="9144000" cy="51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475" rIns="0" bIns="0" anchor="t" anchorCtr="0">
            <a:spAutoFit/>
          </a:bodyPr>
          <a:lstStyle/>
          <a:p>
            <a:pPr marL="9525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lt-LT" sz="3300" b="1" dirty="0">
                <a:solidFill>
                  <a:schemeClr val="lt1"/>
                </a:solidFill>
              </a:rPr>
              <a:t>Pirmojo mėnesio rezultatai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103727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A4D9E18-E61C-8932-710D-2EDEC2516D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2273" y="363292"/>
            <a:ext cx="7485223" cy="4239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85155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>
          <a:extLst>
            <a:ext uri="{FF2B5EF4-FFF2-40B4-BE49-F238E27FC236}">
              <a16:creationId xmlns:a16="http://schemas.microsoft.com/office/drawing/2014/main" id="{6B2E232E-43EA-9157-0621-1E897A3C70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Google Shape;127;p24">
            <a:extLst>
              <a:ext uri="{FF2B5EF4-FFF2-40B4-BE49-F238E27FC236}">
                <a16:creationId xmlns:a16="http://schemas.microsoft.com/office/drawing/2014/main" id="{EDA73474-86E9-B64B-3173-6E1D807A404C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-7976"/>
            <a:ext cx="9144001" cy="5151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p24" descr="Logo&#10;&#10;Description automatically generated">
            <a:extLst>
              <a:ext uri="{FF2B5EF4-FFF2-40B4-BE49-F238E27FC236}">
                <a16:creationId xmlns:a16="http://schemas.microsoft.com/office/drawing/2014/main" id="{103D033A-E56E-EDC7-BA6A-331BA58BA8E6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955331" y="982584"/>
            <a:ext cx="3233337" cy="31783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80189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5"/>
          <p:cNvSpPr txBox="1"/>
          <p:nvPr/>
        </p:nvSpPr>
        <p:spPr>
          <a:xfrm>
            <a:off x="1157324" y="2824750"/>
            <a:ext cx="6818700" cy="38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475" rIns="0" bIns="0" anchor="t" anchorCtr="0">
            <a:spAutoFit/>
          </a:bodyPr>
          <a:lstStyle/>
          <a:p>
            <a:pPr marL="1270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lt-LT" sz="1200" b="0" i="0" u="none" strike="noStrike" cap="none" dirty="0">
                <a:solidFill>
                  <a:srgbClr val="2B2A29"/>
                </a:solidFill>
                <a:latin typeface="Arial"/>
                <a:ea typeface="Arial"/>
                <a:cs typeface="Arial"/>
                <a:sym typeface="Arial"/>
              </a:rPr>
              <a:t>IDAIS modernizuota</a:t>
            </a:r>
            <a:r>
              <a:rPr lang="en" sz="1200" b="0" i="0" u="none" strike="noStrike" cap="none" dirty="0">
                <a:solidFill>
                  <a:srgbClr val="2B2A29"/>
                </a:solidFill>
                <a:latin typeface="Arial"/>
                <a:ea typeface="Arial"/>
                <a:cs typeface="Arial"/>
                <a:sym typeface="Arial"/>
              </a:rPr>
              <a:t> vykdant projektą „Vieningo skaitmeninių paslaugų portalo „Mano muitinė</a:t>
            </a:r>
            <a:r>
              <a:rPr lang="en" sz="1200" b="1" i="0" u="none" strike="noStrike" cap="none" dirty="0">
                <a:solidFill>
                  <a:srgbClr val="2B2A29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" sz="1200" b="0" i="0" u="none" strike="noStrike" cap="none" dirty="0">
                <a:solidFill>
                  <a:srgbClr val="2B2A29"/>
                </a:solidFill>
                <a:latin typeface="Arial"/>
                <a:ea typeface="Arial"/>
                <a:cs typeface="Arial"/>
                <a:sym typeface="Arial"/>
              </a:rPr>
              <a:t>, orientuoto į muitinės paslaugų vartotojus, kūrimas</a:t>
            </a:r>
            <a:r>
              <a:rPr lang="en" sz="1200" b="1" i="0" u="none" strike="noStrike" cap="none" dirty="0">
                <a:solidFill>
                  <a:srgbClr val="2B2A29"/>
                </a:solidFill>
                <a:latin typeface="Arial"/>
                <a:ea typeface="Arial"/>
                <a:cs typeface="Arial"/>
                <a:sym typeface="Arial"/>
              </a:rPr>
              <a:t>“ </a:t>
            </a:r>
            <a:endParaRPr sz="1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11425" y="4587680"/>
            <a:ext cx="9138600" cy="30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475" rIns="0" bIns="0" anchor="t" anchorCtr="0">
            <a:spAutoFit/>
          </a:bodyPr>
          <a:lstStyle/>
          <a:p>
            <a:pPr marL="1270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en" sz="1900" b="0" i="0" u="none" strike="noStrike" cap="none" dirty="0">
                <a:solidFill>
                  <a:srgbClr val="2B2A29"/>
                </a:solidFill>
                <a:latin typeface="Arial"/>
                <a:ea typeface="Arial"/>
                <a:cs typeface="Arial"/>
                <a:sym typeface="Arial"/>
              </a:rPr>
              <a:t>202</a:t>
            </a:r>
            <a:r>
              <a:rPr lang="lt-LT" sz="1900" b="0" i="0" u="none" strike="noStrike" cap="none" dirty="0">
                <a:solidFill>
                  <a:srgbClr val="2B2A29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r>
              <a:rPr lang="en" sz="1900" b="0" i="0" u="none" strike="noStrike" cap="none" dirty="0">
                <a:solidFill>
                  <a:srgbClr val="2B2A29"/>
                </a:solidFill>
                <a:latin typeface="Arial"/>
                <a:ea typeface="Arial"/>
                <a:cs typeface="Arial"/>
                <a:sym typeface="Arial"/>
              </a:rPr>
              <a:t>-0</a:t>
            </a:r>
            <a:r>
              <a:rPr lang="lt-LT" sz="1900" b="0" i="0" u="none" strike="noStrike" cap="none" dirty="0">
                <a:solidFill>
                  <a:srgbClr val="2B2A29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r>
              <a:rPr lang="en" sz="1900" b="0" i="0" u="none" strike="noStrike" cap="none" dirty="0">
                <a:solidFill>
                  <a:srgbClr val="2B2A29"/>
                </a:solidFill>
                <a:latin typeface="Arial"/>
                <a:ea typeface="Arial"/>
                <a:cs typeface="Arial"/>
                <a:sym typeface="Arial"/>
              </a:rPr>
              <a:t>-1</a:t>
            </a:r>
            <a:r>
              <a:rPr lang="lt-LT" sz="1900" b="0" i="0" u="none" strike="noStrike" cap="none" dirty="0">
                <a:solidFill>
                  <a:srgbClr val="2B2A29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endParaRPr sz="6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6" name="Google Shape;136;p2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2649"/>
            <a:ext cx="9143447" cy="99869"/>
          </a:xfrm>
          <a:prstGeom prst="rect">
            <a:avLst/>
          </a:prstGeom>
          <a:noFill/>
          <a:ln>
            <a:noFill/>
          </a:ln>
        </p:spPr>
      </p:pic>
      <p:pic>
        <p:nvPicPr>
          <p:cNvPr id="137" name="Google Shape;137;p25" descr="Logo&#10;&#10;Description automatically generated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911568" y="209083"/>
            <a:ext cx="1318410" cy="1325327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25"/>
          <p:cNvSpPr txBox="1"/>
          <p:nvPr/>
        </p:nvSpPr>
        <p:spPr>
          <a:xfrm>
            <a:off x="198005" y="3798600"/>
            <a:ext cx="4509000" cy="59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475" rIns="0" bIns="0" anchor="t" anchorCtr="0">
            <a:sp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1" i="0" u="none" strike="noStrike" cap="none" dirty="0">
                <a:solidFill>
                  <a:srgbClr val="2B2A29"/>
                </a:solidFill>
                <a:latin typeface="Arial"/>
                <a:ea typeface="Arial"/>
                <a:cs typeface="Arial"/>
                <a:sym typeface="Arial"/>
              </a:rPr>
              <a:t>Agnė Dailydienė</a:t>
            </a:r>
            <a:endParaRPr sz="1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0" i="0" u="none" strike="noStrike" cap="none" dirty="0">
                <a:solidFill>
                  <a:srgbClr val="2B2A29"/>
                </a:solidFill>
                <a:latin typeface="Arial"/>
                <a:ea typeface="Arial"/>
                <a:cs typeface="Arial"/>
                <a:sym typeface="Arial"/>
              </a:rPr>
              <a:t>Statistikos analizės skyriaus vedėja</a:t>
            </a:r>
            <a:endParaRPr sz="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0" i="0" u="none" strike="noStrike" cap="none" dirty="0">
                <a:solidFill>
                  <a:srgbClr val="2B2A29"/>
                </a:solidFill>
                <a:latin typeface="Arial"/>
                <a:ea typeface="Arial"/>
                <a:cs typeface="Arial"/>
                <a:sym typeface="Arial"/>
              </a:rPr>
              <a:t>Muitinės departamentas prie LR finansų ministerijos </a:t>
            </a:r>
            <a:endParaRPr sz="1200" b="0" i="0" u="none" strike="noStrike" cap="none" dirty="0">
              <a:solidFill>
                <a:srgbClr val="2B2A2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296822" y="1640950"/>
            <a:ext cx="8253536" cy="11185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475" rIns="0" bIns="0" anchor="t" anchorCtr="0">
            <a:spAutoFit/>
          </a:bodyPr>
          <a:lstStyle/>
          <a:p>
            <a:pPr marL="1270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lt-LT" sz="2400" b="0" i="0" u="none" strike="noStrike" cap="none" dirty="0">
                <a:solidFill>
                  <a:srgbClr val="2B2A29"/>
                </a:solidFill>
                <a:latin typeface="Arial"/>
                <a:ea typeface="Arial"/>
                <a:cs typeface="Arial"/>
                <a:sym typeface="Arial"/>
              </a:rPr>
              <a:t>Modernizuotos Duomenų apie Lietuvos Respublikos prekybos srautus su Europos Sąjungos šalimis narėmis surinkimo ir apdorojimo sistemos (IDAIS) </a:t>
            </a:r>
            <a:r>
              <a:rPr lang="en" sz="2400" b="0" i="0" u="none" strike="noStrike" cap="none" dirty="0">
                <a:solidFill>
                  <a:srgbClr val="2B2A29"/>
                </a:solidFill>
                <a:latin typeface="Arial"/>
                <a:ea typeface="Arial"/>
                <a:cs typeface="Arial"/>
                <a:sym typeface="Arial"/>
              </a:rPr>
              <a:t>pristatymas</a:t>
            </a:r>
            <a:endParaRPr sz="2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29" name="Picture 5" descr="Paveikslėlis, kuriame yra tekstas, Šriftas, ekrano kopija, Elektrinė mėlyna spalva&#10;&#10;Automatiškai sugeneruotas aprašymas">
            <a:extLst>
              <a:ext uri="{FF2B5EF4-FFF2-40B4-BE49-F238E27FC236}">
                <a16:creationId xmlns:a16="http://schemas.microsoft.com/office/drawing/2014/main" id="{CDADEB40-FBD5-9F82-BB83-D075790CB7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6263" y="3746688"/>
            <a:ext cx="2702525" cy="683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aveikslėlis 1" descr="Paveikslėlis, kuriame yra tekstas, Šriftas, logotipas, Grafika&#10;&#10;Automatiškai sugeneruotas aprašymas">
            <a:extLst>
              <a:ext uri="{FF2B5EF4-FFF2-40B4-BE49-F238E27FC236}">
                <a16:creationId xmlns:a16="http://schemas.microsoft.com/office/drawing/2014/main" id="{BAFC56D6-2E27-14CA-2B2F-64EE12C814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1083" y="3687720"/>
            <a:ext cx="2017519" cy="801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7"/>
          <p:cNvSpPr/>
          <p:nvPr/>
        </p:nvSpPr>
        <p:spPr>
          <a:xfrm>
            <a:off x="0" y="1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5453380" h="3067685" extrusionOk="0">
                <a:moveTo>
                  <a:pt x="5453272" y="0"/>
                </a:moveTo>
                <a:lnTo>
                  <a:pt x="0" y="0"/>
                </a:lnTo>
                <a:lnTo>
                  <a:pt x="0" y="3067433"/>
                </a:lnTo>
                <a:lnTo>
                  <a:pt x="5453272" y="3067433"/>
                </a:lnTo>
                <a:lnTo>
                  <a:pt x="5453272" y="0"/>
                </a:lnTo>
                <a:close/>
              </a:path>
            </a:pathLst>
          </a:custGeom>
          <a:solidFill>
            <a:srgbClr val="45544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5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27"/>
          <p:cNvSpPr txBox="1"/>
          <p:nvPr/>
        </p:nvSpPr>
        <p:spPr>
          <a:xfrm>
            <a:off x="0" y="2280645"/>
            <a:ext cx="9144000" cy="518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475" rIns="0" bIns="0" anchor="t" anchorCtr="0">
            <a:spAutoFit/>
          </a:bodyPr>
          <a:lstStyle/>
          <a:p>
            <a:pPr marL="9525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lt-LT" sz="33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Kodėl reikėjo modernizuoti IDAIS?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8"/>
          <p:cNvSpPr txBox="1"/>
          <p:nvPr/>
        </p:nvSpPr>
        <p:spPr>
          <a:xfrm>
            <a:off x="306396" y="764841"/>
            <a:ext cx="8473759" cy="3647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lvl="0" indent="-368300" algn="just">
              <a:lnSpc>
                <a:spcPct val="150000"/>
              </a:lnSpc>
              <a:buSzPts val="2200"/>
              <a:buFont typeface="Arial"/>
              <a:buChar char="●"/>
            </a:pPr>
            <a:r>
              <a:rPr lang="lt-LT" sz="2200" dirty="0"/>
              <a:t>Senoji IDAIS veikė daugiau nei 20 metų, technologiškai paseno, tapo sunku palaikyti ir tobulinti, nebeatitiko šiuolaikinių naudotojų patirties reikalavimų.</a:t>
            </a:r>
          </a:p>
          <a:p>
            <a:pPr marL="88900" lvl="0" algn="just">
              <a:lnSpc>
                <a:spcPct val="150000"/>
              </a:lnSpc>
              <a:buSzPts val="2200"/>
            </a:pPr>
            <a:r>
              <a:rPr lang="lt-LT" sz="2200" dirty="0"/>
              <a:t> </a:t>
            </a:r>
          </a:p>
          <a:p>
            <a:pPr marL="457200" indent="-368300" algn="just">
              <a:lnSpc>
                <a:spcPct val="150000"/>
              </a:lnSpc>
              <a:buSzPts val="2200"/>
              <a:buFont typeface="Arial"/>
              <a:buChar char="●"/>
            </a:pPr>
            <a:r>
              <a:rPr lang="lt-LT" sz="2200" dirty="0"/>
              <a:t>Senoji IDAIS netenkino muitinės specialistų poreikių susijusių su administracinės paslaugos „Intrastato statistinių ataskaitų priėmimas“ teikimu.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31"/>
          <p:cNvSpPr/>
          <p:nvPr/>
        </p:nvSpPr>
        <p:spPr>
          <a:xfrm>
            <a:off x="0" y="1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5453380" h="3067685" extrusionOk="0">
                <a:moveTo>
                  <a:pt x="5453272" y="0"/>
                </a:moveTo>
                <a:lnTo>
                  <a:pt x="0" y="0"/>
                </a:lnTo>
                <a:lnTo>
                  <a:pt x="0" y="3067433"/>
                </a:lnTo>
                <a:lnTo>
                  <a:pt x="5453272" y="3067433"/>
                </a:lnTo>
                <a:lnTo>
                  <a:pt x="5453272" y="0"/>
                </a:lnTo>
                <a:close/>
              </a:path>
            </a:pathLst>
          </a:custGeom>
          <a:solidFill>
            <a:srgbClr val="45544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5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Google Shape;180;p31"/>
          <p:cNvSpPr txBox="1"/>
          <p:nvPr/>
        </p:nvSpPr>
        <p:spPr>
          <a:xfrm>
            <a:off x="0" y="2280645"/>
            <a:ext cx="9144000" cy="518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475" rIns="0" bIns="0" anchor="t" anchorCtr="0">
            <a:spAutoFit/>
          </a:bodyPr>
          <a:lstStyle/>
          <a:p>
            <a:pPr marL="9525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3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Pagrindiniai tikslai</a:t>
            </a:r>
            <a:r>
              <a:rPr lang="lt-LT" sz="33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ir rezultatai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>
          <a:extLst>
            <a:ext uri="{FF2B5EF4-FFF2-40B4-BE49-F238E27FC236}">
              <a16:creationId xmlns:a16="http://schemas.microsoft.com/office/drawing/2014/main" id="{E8DC7E82-C273-2E9F-D8A9-9B677F8CD1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30">
            <a:extLst>
              <a:ext uri="{FF2B5EF4-FFF2-40B4-BE49-F238E27FC236}">
                <a16:creationId xmlns:a16="http://schemas.microsoft.com/office/drawing/2014/main" id="{039D70F2-CF98-74B6-7FA0-689A594DF1F7}"/>
              </a:ext>
            </a:extLst>
          </p:cNvPr>
          <p:cNvSpPr txBox="1"/>
          <p:nvPr/>
        </p:nvSpPr>
        <p:spPr>
          <a:xfrm>
            <a:off x="239372" y="516907"/>
            <a:ext cx="8631744" cy="41164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20650" marR="0" lvl="0" algn="l" rtl="0">
              <a:spcBef>
                <a:spcPts val="0"/>
              </a:spcBef>
              <a:spcAft>
                <a:spcPts val="0"/>
              </a:spcAft>
              <a:buClr>
                <a:srgbClr val="45544F"/>
              </a:buClr>
              <a:buSzPts val="1700"/>
            </a:pPr>
            <a:r>
              <a:rPr lang="lt-LT" sz="2800" b="1" dirty="0"/>
              <a:t>1 TIKSLAS. </a:t>
            </a:r>
            <a:r>
              <a:rPr lang="lt-LT" sz="2800" dirty="0"/>
              <a:t>Pagerinti naudotojų </a:t>
            </a:r>
            <a:r>
              <a:rPr lang="lt-LT" sz="2800"/>
              <a:t>patirtį teikti </a:t>
            </a:r>
            <a:r>
              <a:rPr lang="lt-LT" sz="2800" dirty="0"/>
              <a:t>Intrastato statistines ataskaitas</a:t>
            </a:r>
          </a:p>
          <a:p>
            <a:pPr marL="120650" marR="0"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5544F"/>
              </a:buClr>
              <a:buSzPts val="1700"/>
            </a:pPr>
            <a:endParaRPr lang="lt-LT" sz="1700" dirty="0"/>
          </a:p>
          <a:p>
            <a:pPr marL="463550" indent="-342900">
              <a:lnSpc>
                <a:spcPct val="150000"/>
              </a:lnSpc>
              <a:buClr>
                <a:srgbClr val="45544F"/>
              </a:buClr>
              <a:buSzPts val="1700"/>
              <a:buFont typeface="Arial" panose="020B0604020202020204" pitchFamily="34" charset="0"/>
              <a:buChar char="•"/>
            </a:pPr>
            <a:r>
              <a:rPr lang="lt-LT" sz="2000" dirty="0"/>
              <a:t>Naujas išorinis portalas duomenų suvedimui ir duomenų rinkmenų įkėlimui, tikrinimui </a:t>
            </a:r>
            <a:r>
              <a:rPr lang="lt-LT" sz="2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(NAUJA)</a:t>
            </a:r>
            <a:r>
              <a:rPr lang="lt-LT" sz="2000" dirty="0"/>
              <a:t> ir ataskaitos pateikimui</a:t>
            </a:r>
          </a:p>
          <a:p>
            <a:pPr marL="463550" lvl="0" indent="-342900">
              <a:lnSpc>
                <a:spcPct val="150000"/>
              </a:lnSpc>
              <a:buClr>
                <a:srgbClr val="45544F"/>
              </a:buClr>
              <a:buSzPts val="1700"/>
              <a:buFont typeface="Arial" panose="020B0604020202020204" pitchFamily="34" charset="0"/>
              <a:buChar char="•"/>
            </a:pPr>
            <a:r>
              <a:rPr lang="lt-LT" sz="2000" dirty="0"/>
              <a:t>Galimybė teikti ataskaitas XLSX formatu </a:t>
            </a:r>
            <a:r>
              <a:rPr lang="lt-LT" sz="2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NAUJA</a:t>
            </a:r>
          </a:p>
          <a:p>
            <a:pPr marL="463550" lvl="0" indent="-342900">
              <a:lnSpc>
                <a:spcPct val="150000"/>
              </a:lnSpc>
              <a:buClr>
                <a:srgbClr val="45544F"/>
              </a:buClr>
              <a:buSzPts val="1700"/>
              <a:buFont typeface="Arial" panose="020B0604020202020204" pitchFamily="34" charset="0"/>
              <a:buChar char="•"/>
            </a:pPr>
            <a:r>
              <a:rPr lang="lt-LT" sz="2000" dirty="0"/>
              <a:t>Galimybė eksportuoti pateiktas ataskaitas XLSX ir XML formatu</a:t>
            </a:r>
          </a:p>
          <a:p>
            <a:pPr marL="463550" lvl="0" indent="-342900">
              <a:lnSpc>
                <a:spcPct val="150000"/>
              </a:lnSpc>
              <a:buClr>
                <a:srgbClr val="45544F"/>
              </a:buClr>
              <a:buSzPts val="1700"/>
              <a:buFont typeface="Arial" panose="020B0604020202020204" pitchFamily="34" charset="0"/>
              <a:buChar char="•"/>
            </a:pPr>
            <a:r>
              <a:rPr lang="lt-LT" sz="2000" dirty="0"/>
              <a:t>Galimybė teikti ataskaitas iš sistemos į sistemą (S2S) </a:t>
            </a:r>
            <a:r>
              <a:rPr lang="lt-LT" sz="2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NAUJA</a:t>
            </a:r>
          </a:p>
          <a:p>
            <a:pPr marL="463550" lvl="0" indent="-342900">
              <a:lnSpc>
                <a:spcPct val="150000"/>
              </a:lnSpc>
              <a:buClr>
                <a:srgbClr val="45544F"/>
              </a:buClr>
              <a:buSzPts val="1700"/>
              <a:buFont typeface="Arial" panose="020B0604020202020204" pitchFamily="34" charset="0"/>
              <a:buChar char="•"/>
            </a:pPr>
            <a:r>
              <a:rPr lang="lt-LT" sz="2000" dirty="0"/>
              <a:t>Atnaujinta XML failo struktūra</a:t>
            </a:r>
          </a:p>
        </p:txBody>
      </p:sp>
    </p:spTree>
    <p:extLst>
      <p:ext uri="{BB962C8B-B14F-4D97-AF65-F5344CB8AC3E}">
        <p14:creationId xmlns:p14="http://schemas.microsoft.com/office/powerpoint/2010/main" val="24226542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>
          <a:extLst>
            <a:ext uri="{FF2B5EF4-FFF2-40B4-BE49-F238E27FC236}">
              <a16:creationId xmlns:a16="http://schemas.microsoft.com/office/drawing/2014/main" id="{F7ADFDA8-5B22-D591-F701-8021D470D0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30">
            <a:extLst>
              <a:ext uri="{FF2B5EF4-FFF2-40B4-BE49-F238E27FC236}">
                <a16:creationId xmlns:a16="http://schemas.microsoft.com/office/drawing/2014/main" id="{32B5558B-90BD-B4B8-4EE9-7E6DF5285745}"/>
              </a:ext>
            </a:extLst>
          </p:cNvPr>
          <p:cNvSpPr txBox="1"/>
          <p:nvPr/>
        </p:nvSpPr>
        <p:spPr>
          <a:xfrm>
            <a:off x="239372" y="516907"/>
            <a:ext cx="8631744" cy="41164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20650" marR="0" lvl="0" algn="l" rtl="0">
              <a:spcBef>
                <a:spcPts val="0"/>
              </a:spcBef>
              <a:spcAft>
                <a:spcPts val="0"/>
              </a:spcAft>
              <a:buClr>
                <a:srgbClr val="45544F"/>
              </a:buClr>
              <a:buSzPts val="1700"/>
            </a:pPr>
            <a:r>
              <a:rPr lang="lt-LT" sz="2800" b="1" dirty="0"/>
              <a:t>2 TIKSLAS. </a:t>
            </a:r>
            <a:r>
              <a:rPr lang="lt-LT" sz="2800" dirty="0"/>
              <a:t>Pagerinti sąlygas muitinės darbuotojams teikti administracinę paslaugą</a:t>
            </a:r>
          </a:p>
          <a:p>
            <a:pPr marL="120650" marR="0"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5544F"/>
              </a:buClr>
              <a:buSzPts val="1700"/>
            </a:pPr>
            <a:endParaRPr lang="lt-LT" sz="1700" dirty="0"/>
          </a:p>
          <a:p>
            <a:pPr marL="463550" indent="-342900">
              <a:lnSpc>
                <a:spcPct val="150000"/>
              </a:lnSpc>
              <a:buClr>
                <a:srgbClr val="45544F"/>
              </a:buClr>
              <a:buSzPts val="1700"/>
              <a:buFont typeface="Arial" panose="020B0604020202020204" pitchFamily="34" charset="0"/>
              <a:buChar char="•"/>
            </a:pPr>
            <a:r>
              <a:rPr lang="lt-LT" sz="2000" dirty="0"/>
              <a:t>Portalo orientacija į vidinio naudotojo darbo proceso žingsnius ir poreikius </a:t>
            </a:r>
            <a:r>
              <a:rPr lang="lt-LT" sz="2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NAUJA</a:t>
            </a:r>
            <a:endParaRPr lang="lt-LT" sz="2000" dirty="0"/>
          </a:p>
          <a:p>
            <a:pPr marL="463550" lvl="0" indent="-342900">
              <a:lnSpc>
                <a:spcPct val="150000"/>
              </a:lnSpc>
              <a:buClr>
                <a:srgbClr val="45544F"/>
              </a:buClr>
              <a:buSzPts val="1700"/>
              <a:buFont typeface="Arial" panose="020B0604020202020204" pitchFamily="34" charset="0"/>
              <a:buChar char="•"/>
            </a:pPr>
            <a:r>
              <a:rPr lang="lt-LT" sz="2000" dirty="0"/>
              <a:t>Galimybė kurti atliktų darbų įrašus ir išlaikyti žinias sistemoje </a:t>
            </a:r>
            <a:r>
              <a:rPr lang="lt-LT" sz="2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NAUJA</a:t>
            </a:r>
            <a:endParaRPr lang="lt-LT" sz="2000" dirty="0"/>
          </a:p>
          <a:p>
            <a:pPr marL="463550" lvl="0" indent="-342900">
              <a:lnSpc>
                <a:spcPct val="150000"/>
              </a:lnSpc>
              <a:buClr>
                <a:srgbClr val="45544F"/>
              </a:buClr>
              <a:buSzPts val="1700"/>
              <a:buFont typeface="Arial" panose="020B0604020202020204" pitchFamily="34" charset="0"/>
              <a:buChar char="•"/>
            </a:pPr>
            <a:r>
              <a:rPr lang="lt-LT" sz="2000" dirty="0"/>
              <a:t>Galimybė atlikti reikiamus pakeitimus sistemoje </a:t>
            </a:r>
            <a:r>
              <a:rPr lang="lt-LT" sz="2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NAUJA</a:t>
            </a:r>
          </a:p>
          <a:p>
            <a:pPr marL="463550" lvl="0" indent="-342900">
              <a:lnSpc>
                <a:spcPct val="150000"/>
              </a:lnSpc>
              <a:buClr>
                <a:srgbClr val="45544F"/>
              </a:buClr>
              <a:buSzPts val="1700"/>
              <a:buFont typeface="Arial" panose="020B0604020202020204" pitchFamily="34" charset="0"/>
              <a:buChar char="•"/>
            </a:pPr>
            <a:r>
              <a:rPr lang="lt-LT" sz="2000" dirty="0"/>
              <a:t>Galimybė peržiūrėti sistemoje automatiškai atliktus veiksmus </a:t>
            </a:r>
            <a:r>
              <a:rPr lang="lt-LT" sz="2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NAUJA</a:t>
            </a:r>
            <a:endParaRPr lang="lt-LT" sz="2000" dirty="0"/>
          </a:p>
          <a:p>
            <a:pPr marL="463550" lvl="0" indent="-342900">
              <a:lnSpc>
                <a:spcPct val="150000"/>
              </a:lnSpc>
              <a:buClr>
                <a:srgbClr val="45544F"/>
              </a:buClr>
              <a:buSzPts val="1700"/>
              <a:buFont typeface="Arial" panose="020B0604020202020204" pitchFamily="34" charset="0"/>
              <a:buChar char="•"/>
            </a:pPr>
            <a:r>
              <a:rPr lang="lt-LT" sz="2000" dirty="0"/>
              <a:t>Paslaugos teikimo stebėsenos funkcionalumai </a:t>
            </a:r>
            <a:r>
              <a:rPr lang="lt-LT" sz="2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NAUJA</a:t>
            </a:r>
            <a:endParaRPr lang="lt-LT" sz="2000" dirty="0"/>
          </a:p>
        </p:txBody>
      </p:sp>
    </p:spTree>
    <p:extLst>
      <p:ext uri="{BB962C8B-B14F-4D97-AF65-F5344CB8AC3E}">
        <p14:creationId xmlns:p14="http://schemas.microsoft.com/office/powerpoint/2010/main" val="26006295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>
          <a:extLst>
            <a:ext uri="{FF2B5EF4-FFF2-40B4-BE49-F238E27FC236}">
              <a16:creationId xmlns:a16="http://schemas.microsoft.com/office/drawing/2014/main" id="{343DA439-5835-F2BE-3FD4-3859C55270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30">
            <a:extLst>
              <a:ext uri="{FF2B5EF4-FFF2-40B4-BE49-F238E27FC236}">
                <a16:creationId xmlns:a16="http://schemas.microsoft.com/office/drawing/2014/main" id="{1A34F98E-A44D-9113-4200-1E8A3CCA15D1}"/>
              </a:ext>
            </a:extLst>
          </p:cNvPr>
          <p:cNvSpPr txBox="1"/>
          <p:nvPr/>
        </p:nvSpPr>
        <p:spPr>
          <a:xfrm>
            <a:off x="143623" y="516907"/>
            <a:ext cx="8832817" cy="41857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20650" lvl="0">
              <a:buClr>
                <a:srgbClr val="45544F"/>
              </a:buClr>
              <a:buSzPts val="1700"/>
            </a:pPr>
            <a:r>
              <a:rPr lang="lt-LT" sz="2800" b="1" dirty="0"/>
              <a:t>3 TIKSLAS. </a:t>
            </a:r>
            <a:r>
              <a:rPr lang="lt-LT" sz="2800" i="0" u="none" strike="noStrike" cap="none" dirty="0">
                <a:solidFill>
                  <a:srgbClr val="000000"/>
                </a:solidFill>
              </a:rPr>
              <a:t>Optimizuoti ir automatizuoti administracinės paslaugos </a:t>
            </a:r>
            <a:r>
              <a:rPr lang="lt-LT" sz="2800" dirty="0"/>
              <a:t>teikimą</a:t>
            </a:r>
            <a:endParaRPr lang="lt-LT" sz="2800" i="0" u="none" strike="noStrike" cap="none" dirty="0">
              <a:solidFill>
                <a:srgbClr val="000000"/>
              </a:solidFill>
            </a:endParaRPr>
          </a:p>
          <a:p>
            <a:pPr marL="463550" lvl="5" indent="-342900">
              <a:lnSpc>
                <a:spcPct val="150000"/>
              </a:lnSpc>
              <a:buClr>
                <a:srgbClr val="45544F"/>
              </a:buClr>
              <a:buSzPts val="1700"/>
              <a:buFont typeface="Arial" panose="020B0604020202020204" pitchFamily="34" charset="0"/>
              <a:buChar char="•"/>
            </a:pPr>
            <a:endParaRPr lang="lt-LT" sz="2000" dirty="0"/>
          </a:p>
          <a:p>
            <a:pPr marL="463550" lvl="5" indent="-342900">
              <a:lnSpc>
                <a:spcPct val="150000"/>
              </a:lnSpc>
              <a:buClr>
                <a:srgbClr val="45544F"/>
              </a:buClr>
              <a:buSzPts val="1700"/>
              <a:buFont typeface="Arial" panose="020B0604020202020204" pitchFamily="34" charset="0"/>
              <a:buChar char="•"/>
            </a:pPr>
            <a:r>
              <a:rPr lang="lt-LT" sz="2000" dirty="0"/>
              <a:t>Atnaujinta integracija su Valstybės duomenų agentūros IS duomenų gavimui ir perdavimui</a:t>
            </a:r>
          </a:p>
          <a:p>
            <a:pPr marL="463550" lvl="5" indent="-342900">
              <a:lnSpc>
                <a:spcPct val="150000"/>
              </a:lnSpc>
              <a:buClr>
                <a:srgbClr val="45544F"/>
              </a:buClr>
              <a:buSzPts val="1700"/>
              <a:buFont typeface="Arial" panose="020B0604020202020204" pitchFamily="34" charset="0"/>
              <a:buChar char="•"/>
            </a:pPr>
            <a:r>
              <a:rPr lang="lt-LT" sz="2000" dirty="0"/>
              <a:t>Atnaujintas darbo paskirstymo algoritmas</a:t>
            </a:r>
          </a:p>
          <a:p>
            <a:pPr marL="463550" lvl="5" indent="-342900">
              <a:lnSpc>
                <a:spcPct val="150000"/>
              </a:lnSpc>
              <a:buClr>
                <a:srgbClr val="45544F"/>
              </a:buClr>
              <a:buSzPts val="1700"/>
              <a:buFont typeface="Arial" panose="020B0604020202020204" pitchFamily="34" charset="0"/>
              <a:buChar char="•"/>
            </a:pPr>
            <a:r>
              <a:rPr lang="lt-LT" sz="2000" dirty="0"/>
              <a:t>Automatinis darbo paskirstymas darbuotojams </a:t>
            </a:r>
            <a:r>
              <a:rPr lang="lt-LT" sz="2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NAUJA</a:t>
            </a:r>
          </a:p>
          <a:p>
            <a:pPr marL="463550" lvl="5" indent="-342900">
              <a:lnSpc>
                <a:spcPct val="150000"/>
              </a:lnSpc>
              <a:buClr>
                <a:srgbClr val="45544F"/>
              </a:buClr>
              <a:buSzPts val="1700"/>
              <a:buFont typeface="Arial" panose="020B0604020202020204" pitchFamily="34" charset="0"/>
              <a:buChar char="•"/>
            </a:pPr>
            <a:r>
              <a:rPr lang="lt-LT" sz="2000" dirty="0"/>
              <a:t>Automatinis tipinių pranešimų siuntimas </a:t>
            </a:r>
            <a:r>
              <a:rPr lang="lt-LT" sz="2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NAUJA</a:t>
            </a:r>
            <a:endParaRPr lang="lt-LT" sz="2000" dirty="0"/>
          </a:p>
          <a:p>
            <a:pPr marL="463550" lvl="5" indent="-342900">
              <a:lnSpc>
                <a:spcPct val="150000"/>
              </a:lnSpc>
              <a:buClr>
                <a:srgbClr val="45544F"/>
              </a:buClr>
              <a:buSzPts val="1700"/>
              <a:buFont typeface="Arial" panose="020B0604020202020204" pitchFamily="34" charset="0"/>
              <a:buChar char="•"/>
            </a:pPr>
            <a:r>
              <a:rPr lang="lt-LT" sz="2000" dirty="0"/>
              <a:t>Automatinis klasifikatorių atnaujinimas </a:t>
            </a:r>
            <a:r>
              <a:rPr lang="lt-LT" sz="2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NAUJA</a:t>
            </a:r>
            <a:endParaRPr lang="lt-LT" sz="2000" dirty="0"/>
          </a:p>
        </p:txBody>
      </p:sp>
    </p:spTree>
    <p:extLst>
      <p:ext uri="{BB962C8B-B14F-4D97-AF65-F5344CB8AC3E}">
        <p14:creationId xmlns:p14="http://schemas.microsoft.com/office/powerpoint/2010/main" val="16061332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2">
          <a:extLst>
            <a:ext uri="{FF2B5EF4-FFF2-40B4-BE49-F238E27FC236}">
              <a16:creationId xmlns:a16="http://schemas.microsoft.com/office/drawing/2014/main" id="{0BA4E1CC-F939-3C22-3E5D-B5F06B0789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p42">
            <a:extLst>
              <a:ext uri="{FF2B5EF4-FFF2-40B4-BE49-F238E27FC236}">
                <a16:creationId xmlns:a16="http://schemas.microsoft.com/office/drawing/2014/main" id="{25886A31-6B26-2F7F-0C81-88A26980D9AA}"/>
              </a:ext>
            </a:extLst>
          </p:cNvPr>
          <p:cNvSpPr/>
          <p:nvPr/>
        </p:nvSpPr>
        <p:spPr>
          <a:xfrm>
            <a:off x="0" y="1"/>
            <a:ext cx="9148045" cy="5146042"/>
          </a:xfrm>
          <a:custGeom>
            <a:avLst/>
            <a:gdLst/>
            <a:ahLst/>
            <a:cxnLst/>
            <a:rect l="l" t="t" r="r" b="b"/>
            <a:pathLst>
              <a:path w="5453380" h="3067685" extrusionOk="0">
                <a:moveTo>
                  <a:pt x="5453272" y="0"/>
                </a:moveTo>
                <a:lnTo>
                  <a:pt x="0" y="0"/>
                </a:lnTo>
                <a:lnTo>
                  <a:pt x="0" y="3067433"/>
                </a:lnTo>
                <a:lnTo>
                  <a:pt x="5453272" y="3067433"/>
                </a:lnTo>
                <a:lnTo>
                  <a:pt x="5453272" y="0"/>
                </a:lnTo>
                <a:close/>
              </a:path>
            </a:pathLst>
          </a:custGeom>
          <a:solidFill>
            <a:srgbClr val="45544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5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4" name="Google Shape;344;p42">
            <a:extLst>
              <a:ext uri="{FF2B5EF4-FFF2-40B4-BE49-F238E27FC236}">
                <a16:creationId xmlns:a16="http://schemas.microsoft.com/office/drawing/2014/main" id="{156AB872-85C0-77EA-8FC3-F95B276D1180}"/>
              </a:ext>
            </a:extLst>
          </p:cNvPr>
          <p:cNvSpPr txBox="1"/>
          <p:nvPr/>
        </p:nvSpPr>
        <p:spPr>
          <a:xfrm>
            <a:off x="0" y="2280645"/>
            <a:ext cx="9144000" cy="5184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475" rIns="0" bIns="0" anchor="t" anchorCtr="0">
            <a:spAutoFit/>
          </a:bodyPr>
          <a:lstStyle/>
          <a:p>
            <a:pPr marL="9525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lt-LT" sz="3300" b="1" dirty="0">
                <a:solidFill>
                  <a:schemeClr val="lt1"/>
                </a:solidFill>
              </a:rPr>
              <a:t>Pokytis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06195255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818</TotalTime>
  <Words>307</Words>
  <Application>Microsoft Office PowerPoint</Application>
  <PresentationFormat>On-screen Show (16:9)</PresentationFormat>
  <Paragraphs>52</Paragraphs>
  <Slides>15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Simple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Agnė Dailydienė</dc:creator>
  <cp:lastModifiedBy>Agnė Dailydienė</cp:lastModifiedBy>
  <cp:revision>1</cp:revision>
  <dcterms:modified xsi:type="dcterms:W3CDTF">2026-06-19T05:38:40Z</dcterms:modified>
</cp:coreProperties>
</file>