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7" r:id="rId2"/>
    <p:sldId id="260" r:id="rId3"/>
    <p:sldId id="272" r:id="rId4"/>
    <p:sldId id="271" r:id="rId5"/>
    <p:sldId id="269" r:id="rId6"/>
    <p:sldId id="268" r:id="rId7"/>
    <p:sldId id="274" r:id="rId8"/>
    <p:sldId id="273" r:id="rId9"/>
    <p:sldId id="275" r:id="rId10"/>
    <p:sldId id="276" r:id="rId11"/>
    <p:sldId id="267" r:id="rId12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3320DB-A3B3-41CC-A630-865FBCFEAED8}" v="21" dt="2026-06-17T12:57:21.27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9952" autoAdjust="0"/>
  </p:normalViewPr>
  <p:slideViewPr>
    <p:cSldViewPr snapToGrid="0">
      <p:cViewPr varScale="1">
        <p:scale>
          <a:sx n="96" d="100"/>
          <a:sy n="96" d="100"/>
        </p:scale>
        <p:origin x="1068" y="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rūnas Kazlauskas" userId="655dfb8e-81f6-48e0-a096-44576399c5e7" providerId="ADAL" clId="{66A706FE-EAD9-4BB7-8D96-39EEC0FDBE9B}"/>
    <pc:docChg chg="undo custSel addSld delSld modSld sldOrd">
      <pc:chgData name="Arūnas Kazlauskas" userId="655dfb8e-81f6-48e0-a096-44576399c5e7" providerId="ADAL" clId="{66A706FE-EAD9-4BB7-8D96-39EEC0FDBE9B}" dt="2026-06-18T06:23:12.065" v="3041" actId="6549"/>
      <pc:docMkLst>
        <pc:docMk/>
      </pc:docMkLst>
      <pc:sldChg chg="del">
        <pc:chgData name="Arūnas Kazlauskas" userId="655dfb8e-81f6-48e0-a096-44576399c5e7" providerId="ADAL" clId="{66A706FE-EAD9-4BB7-8D96-39EEC0FDBE9B}" dt="2026-06-17T05:52:04.828" v="0" actId="2696"/>
        <pc:sldMkLst>
          <pc:docMk/>
          <pc:sldMk cId="4175743267" sldId="256"/>
        </pc:sldMkLst>
      </pc:sldChg>
      <pc:sldChg chg="modSp mod modNotesTx">
        <pc:chgData name="Arūnas Kazlauskas" userId="655dfb8e-81f6-48e0-a096-44576399c5e7" providerId="ADAL" clId="{66A706FE-EAD9-4BB7-8D96-39EEC0FDBE9B}" dt="2026-06-18T05:18:49.935" v="2949" actId="14100"/>
        <pc:sldMkLst>
          <pc:docMk/>
          <pc:sldMk cId="3787871875" sldId="257"/>
        </pc:sldMkLst>
        <pc:spChg chg="mod">
          <ac:chgData name="Arūnas Kazlauskas" userId="655dfb8e-81f6-48e0-a096-44576399c5e7" providerId="ADAL" clId="{66A706FE-EAD9-4BB7-8D96-39EEC0FDBE9B}" dt="2026-06-18T04:10:51.141" v="2802" actId="20577"/>
          <ac:spMkLst>
            <pc:docMk/>
            <pc:sldMk cId="3787871875" sldId="257"/>
            <ac:spMk id="3" creationId="{9AEB8E61-1BC1-BCEA-B9A2-E1D578BD7E25}"/>
          </ac:spMkLst>
        </pc:spChg>
        <pc:spChg chg="mod">
          <ac:chgData name="Arūnas Kazlauskas" userId="655dfb8e-81f6-48e0-a096-44576399c5e7" providerId="ADAL" clId="{66A706FE-EAD9-4BB7-8D96-39EEC0FDBE9B}" dt="2026-06-18T04:09:25.023" v="2787" actId="255"/>
          <ac:spMkLst>
            <pc:docMk/>
            <pc:sldMk cId="3787871875" sldId="257"/>
            <ac:spMk id="4" creationId="{B3C8FCE2-8AEE-F29D-1B8B-A1A10ABB33E4}"/>
          </ac:spMkLst>
        </pc:spChg>
        <pc:spChg chg="mod">
          <ac:chgData name="Arūnas Kazlauskas" userId="655dfb8e-81f6-48e0-a096-44576399c5e7" providerId="ADAL" clId="{66A706FE-EAD9-4BB7-8D96-39EEC0FDBE9B}" dt="2026-06-18T05:18:49.935" v="2949" actId="14100"/>
          <ac:spMkLst>
            <pc:docMk/>
            <pc:sldMk cId="3787871875" sldId="257"/>
            <ac:spMk id="5" creationId="{1B22C98D-B981-7093-ED6B-F6486F5E8926}"/>
          </ac:spMkLst>
        </pc:spChg>
      </pc:sldChg>
      <pc:sldChg chg="del">
        <pc:chgData name="Arūnas Kazlauskas" userId="655dfb8e-81f6-48e0-a096-44576399c5e7" providerId="ADAL" clId="{66A706FE-EAD9-4BB7-8D96-39EEC0FDBE9B}" dt="2026-06-17T07:26:51.724" v="222" actId="2696"/>
        <pc:sldMkLst>
          <pc:docMk/>
          <pc:sldMk cId="557447783" sldId="258"/>
        </pc:sldMkLst>
      </pc:sldChg>
      <pc:sldChg chg="del">
        <pc:chgData name="Arūnas Kazlauskas" userId="655dfb8e-81f6-48e0-a096-44576399c5e7" providerId="ADAL" clId="{66A706FE-EAD9-4BB7-8D96-39EEC0FDBE9B}" dt="2026-06-17T07:26:58.530" v="223" actId="2696"/>
        <pc:sldMkLst>
          <pc:docMk/>
          <pc:sldMk cId="2656520155" sldId="259"/>
        </pc:sldMkLst>
      </pc:sldChg>
      <pc:sldChg chg="addSp delSp modSp mod modNotesTx">
        <pc:chgData name="Arūnas Kazlauskas" userId="655dfb8e-81f6-48e0-a096-44576399c5e7" providerId="ADAL" clId="{66A706FE-EAD9-4BB7-8D96-39EEC0FDBE9B}" dt="2026-06-18T04:26:18.739" v="2818" actId="20577"/>
        <pc:sldMkLst>
          <pc:docMk/>
          <pc:sldMk cId="1738074715" sldId="260"/>
        </pc:sldMkLst>
        <pc:spChg chg="mod">
          <ac:chgData name="Arūnas Kazlauskas" userId="655dfb8e-81f6-48e0-a096-44576399c5e7" providerId="ADAL" clId="{66A706FE-EAD9-4BB7-8D96-39EEC0FDBE9B}" dt="2026-06-18T04:26:18.739" v="2818" actId="20577"/>
          <ac:spMkLst>
            <pc:docMk/>
            <pc:sldMk cId="1738074715" sldId="260"/>
            <ac:spMk id="2" creationId="{562F00B4-6C79-482F-7011-BB773C1E3F20}"/>
          </ac:spMkLst>
        </pc:spChg>
        <pc:spChg chg="add mod">
          <ac:chgData name="Arūnas Kazlauskas" userId="655dfb8e-81f6-48e0-a096-44576399c5e7" providerId="ADAL" clId="{66A706FE-EAD9-4BB7-8D96-39EEC0FDBE9B}" dt="2026-06-17T07:28:33.671" v="352"/>
          <ac:spMkLst>
            <pc:docMk/>
            <pc:sldMk cId="1738074715" sldId="260"/>
            <ac:spMk id="5" creationId="{8406636C-BAEB-67A8-3F86-571BE829D0F2}"/>
          </ac:spMkLst>
        </pc:spChg>
        <pc:picChg chg="add del mod">
          <ac:chgData name="Arūnas Kazlauskas" userId="655dfb8e-81f6-48e0-a096-44576399c5e7" providerId="ADAL" clId="{66A706FE-EAD9-4BB7-8D96-39EEC0FDBE9B}" dt="2026-06-17T07:28:03.304" v="299" actId="22"/>
          <ac:picMkLst>
            <pc:docMk/>
            <pc:sldMk cId="1738074715" sldId="260"/>
            <ac:picMk id="4" creationId="{7F78A672-3CBA-8D4C-8695-E93805C7BD85}"/>
          </ac:picMkLst>
        </pc:picChg>
      </pc:sldChg>
      <pc:sldChg chg="del">
        <pc:chgData name="Arūnas Kazlauskas" userId="655dfb8e-81f6-48e0-a096-44576399c5e7" providerId="ADAL" clId="{66A706FE-EAD9-4BB7-8D96-39EEC0FDBE9B}" dt="2026-06-17T07:26:58.530" v="223" actId="2696"/>
        <pc:sldMkLst>
          <pc:docMk/>
          <pc:sldMk cId="2620368212" sldId="261"/>
        </pc:sldMkLst>
      </pc:sldChg>
      <pc:sldChg chg="del">
        <pc:chgData name="Arūnas Kazlauskas" userId="655dfb8e-81f6-48e0-a096-44576399c5e7" providerId="ADAL" clId="{66A706FE-EAD9-4BB7-8D96-39EEC0FDBE9B}" dt="2026-06-17T07:26:58.530" v="223" actId="2696"/>
        <pc:sldMkLst>
          <pc:docMk/>
          <pc:sldMk cId="3886865422" sldId="263"/>
        </pc:sldMkLst>
      </pc:sldChg>
      <pc:sldChg chg="del">
        <pc:chgData name="Arūnas Kazlauskas" userId="655dfb8e-81f6-48e0-a096-44576399c5e7" providerId="ADAL" clId="{66A706FE-EAD9-4BB7-8D96-39EEC0FDBE9B}" dt="2026-06-17T07:26:58.530" v="223" actId="2696"/>
        <pc:sldMkLst>
          <pc:docMk/>
          <pc:sldMk cId="842018648" sldId="264"/>
        </pc:sldMkLst>
      </pc:sldChg>
      <pc:sldChg chg="del">
        <pc:chgData name="Arūnas Kazlauskas" userId="655dfb8e-81f6-48e0-a096-44576399c5e7" providerId="ADAL" clId="{66A706FE-EAD9-4BB7-8D96-39EEC0FDBE9B}" dt="2026-06-17T07:26:58.530" v="223" actId="2696"/>
        <pc:sldMkLst>
          <pc:docMk/>
          <pc:sldMk cId="2842053224" sldId="266"/>
        </pc:sldMkLst>
      </pc:sldChg>
      <pc:sldChg chg="modNotesTx">
        <pc:chgData name="Arūnas Kazlauskas" userId="655dfb8e-81f6-48e0-a096-44576399c5e7" providerId="ADAL" clId="{66A706FE-EAD9-4BB7-8D96-39EEC0FDBE9B}" dt="2026-06-17T12:59:55.408" v="2708" actId="6549"/>
        <pc:sldMkLst>
          <pc:docMk/>
          <pc:sldMk cId="3196782039" sldId="267"/>
        </pc:sldMkLst>
      </pc:sldChg>
      <pc:sldChg chg="addSp delSp modSp add mod modNotesTx">
        <pc:chgData name="Arūnas Kazlauskas" userId="655dfb8e-81f6-48e0-a096-44576399c5e7" providerId="ADAL" clId="{66A706FE-EAD9-4BB7-8D96-39EEC0FDBE9B}" dt="2026-06-18T06:23:12.065" v="3041" actId="6549"/>
        <pc:sldMkLst>
          <pc:docMk/>
          <pc:sldMk cId="1641987858" sldId="268"/>
        </pc:sldMkLst>
        <pc:spChg chg="del mod">
          <ac:chgData name="Arūnas Kazlauskas" userId="655dfb8e-81f6-48e0-a096-44576399c5e7" providerId="ADAL" clId="{66A706FE-EAD9-4BB7-8D96-39EEC0FDBE9B}" dt="2026-06-17T07:44:21.231" v="358"/>
          <ac:spMkLst>
            <pc:docMk/>
            <pc:sldMk cId="1641987858" sldId="268"/>
            <ac:spMk id="2" creationId="{BFCD60A8-12B7-5CD0-A28C-615BD87146A8}"/>
          </ac:spMkLst>
        </pc:spChg>
        <pc:spChg chg="add mod">
          <ac:chgData name="Arūnas Kazlauskas" userId="655dfb8e-81f6-48e0-a096-44576399c5e7" providerId="ADAL" clId="{66A706FE-EAD9-4BB7-8D96-39EEC0FDBE9B}" dt="2026-06-18T06:23:12.065" v="3041" actId="6549"/>
          <ac:spMkLst>
            <pc:docMk/>
            <pc:sldMk cId="1641987858" sldId="268"/>
            <ac:spMk id="3" creationId="{2B51611A-E571-57E4-AECD-66FD713D5404}"/>
          </ac:spMkLst>
        </pc:spChg>
        <pc:spChg chg="add del mod">
          <ac:chgData name="Arūnas Kazlauskas" userId="655dfb8e-81f6-48e0-a096-44576399c5e7" providerId="ADAL" clId="{66A706FE-EAD9-4BB7-8D96-39EEC0FDBE9B}" dt="2026-06-17T08:05:50.153" v="625" actId="478"/>
          <ac:spMkLst>
            <pc:docMk/>
            <pc:sldMk cId="1641987858" sldId="268"/>
            <ac:spMk id="4" creationId="{B0464ED2-BA53-BFCF-EFB9-45546FFBDAB6}"/>
          </ac:spMkLst>
        </pc:spChg>
        <pc:spChg chg="mod">
          <ac:chgData name="Arūnas Kazlauskas" userId="655dfb8e-81f6-48e0-a096-44576399c5e7" providerId="ADAL" clId="{66A706FE-EAD9-4BB7-8D96-39EEC0FDBE9B}" dt="2026-06-17T10:25:56.760" v="1343" actId="6549"/>
          <ac:spMkLst>
            <pc:docMk/>
            <pc:sldMk cId="1641987858" sldId="268"/>
            <ac:spMk id="5" creationId="{79130F1A-DC6D-8D3D-D8F7-9E4993D3FCED}"/>
          </ac:spMkLst>
        </pc:spChg>
      </pc:sldChg>
      <pc:sldChg chg="modSp add mod ord modNotesTx">
        <pc:chgData name="Arūnas Kazlauskas" userId="655dfb8e-81f6-48e0-a096-44576399c5e7" providerId="ADAL" clId="{66A706FE-EAD9-4BB7-8D96-39EEC0FDBE9B}" dt="2026-06-18T04:40:11.682" v="2901" actId="20577"/>
        <pc:sldMkLst>
          <pc:docMk/>
          <pc:sldMk cId="3535334798" sldId="269"/>
        </pc:sldMkLst>
        <pc:spChg chg="mod">
          <ac:chgData name="Arūnas Kazlauskas" userId="655dfb8e-81f6-48e0-a096-44576399c5e7" providerId="ADAL" clId="{66A706FE-EAD9-4BB7-8D96-39EEC0FDBE9B}" dt="2026-06-18T04:40:11.682" v="2901" actId="20577"/>
          <ac:spMkLst>
            <pc:docMk/>
            <pc:sldMk cId="3535334798" sldId="269"/>
            <ac:spMk id="3" creationId="{9C0CCA2C-5103-4B47-1BCC-846B6F0D0DCC}"/>
          </ac:spMkLst>
        </pc:spChg>
        <pc:spChg chg="mod">
          <ac:chgData name="Arūnas Kazlauskas" userId="655dfb8e-81f6-48e0-a096-44576399c5e7" providerId="ADAL" clId="{66A706FE-EAD9-4BB7-8D96-39EEC0FDBE9B}" dt="2026-06-17T10:17:27.494" v="1212" actId="20577"/>
          <ac:spMkLst>
            <pc:docMk/>
            <pc:sldMk cId="3535334798" sldId="269"/>
            <ac:spMk id="5" creationId="{88E69D6D-876A-F640-DB67-223EBD64D800}"/>
          </ac:spMkLst>
        </pc:spChg>
      </pc:sldChg>
      <pc:sldChg chg="modSp add del mod">
        <pc:chgData name="Arūnas Kazlauskas" userId="655dfb8e-81f6-48e0-a096-44576399c5e7" providerId="ADAL" clId="{66A706FE-EAD9-4BB7-8D96-39EEC0FDBE9B}" dt="2026-06-17T10:28:33.100" v="1380" actId="47"/>
        <pc:sldMkLst>
          <pc:docMk/>
          <pc:sldMk cId="4195621170" sldId="270"/>
        </pc:sldMkLst>
        <pc:spChg chg="mod">
          <ac:chgData name="Arūnas Kazlauskas" userId="655dfb8e-81f6-48e0-a096-44576399c5e7" providerId="ADAL" clId="{66A706FE-EAD9-4BB7-8D96-39EEC0FDBE9B}" dt="2026-06-17T08:17:00.483" v="962" actId="948"/>
          <ac:spMkLst>
            <pc:docMk/>
            <pc:sldMk cId="4195621170" sldId="270"/>
            <ac:spMk id="3" creationId="{D5B94DBB-2409-3DD3-F446-EE7C6E404D07}"/>
          </ac:spMkLst>
        </pc:spChg>
      </pc:sldChg>
      <pc:sldChg chg="modSp add mod modNotesTx">
        <pc:chgData name="Arūnas Kazlauskas" userId="655dfb8e-81f6-48e0-a096-44576399c5e7" providerId="ADAL" clId="{66A706FE-EAD9-4BB7-8D96-39EEC0FDBE9B}" dt="2026-06-18T04:33:09.378" v="2884" actId="947"/>
        <pc:sldMkLst>
          <pc:docMk/>
          <pc:sldMk cId="3792206963" sldId="271"/>
        </pc:sldMkLst>
        <pc:spChg chg="mod">
          <ac:chgData name="Arūnas Kazlauskas" userId="655dfb8e-81f6-48e0-a096-44576399c5e7" providerId="ADAL" clId="{66A706FE-EAD9-4BB7-8D96-39EEC0FDBE9B}" dt="2026-06-18T04:33:09.378" v="2884" actId="947"/>
          <ac:spMkLst>
            <pc:docMk/>
            <pc:sldMk cId="3792206963" sldId="271"/>
            <ac:spMk id="3" creationId="{92F4FB4F-A660-F14C-DDBD-00BD3C9232E8}"/>
          </ac:spMkLst>
        </pc:spChg>
        <pc:spChg chg="mod">
          <ac:chgData name="Arūnas Kazlauskas" userId="655dfb8e-81f6-48e0-a096-44576399c5e7" providerId="ADAL" clId="{66A706FE-EAD9-4BB7-8D96-39EEC0FDBE9B}" dt="2026-06-17T08:22:53.097" v="995" actId="5793"/>
          <ac:spMkLst>
            <pc:docMk/>
            <pc:sldMk cId="3792206963" sldId="271"/>
            <ac:spMk id="5" creationId="{0E83D756-0703-4107-6F57-90A95F2CED45}"/>
          </ac:spMkLst>
        </pc:spChg>
      </pc:sldChg>
      <pc:sldChg chg="modSp add mod ord modNotesTx">
        <pc:chgData name="Arūnas Kazlauskas" userId="655dfb8e-81f6-48e0-a096-44576399c5e7" providerId="ADAL" clId="{66A706FE-EAD9-4BB7-8D96-39EEC0FDBE9B}" dt="2026-06-18T04:04:12.646" v="2741" actId="255"/>
        <pc:sldMkLst>
          <pc:docMk/>
          <pc:sldMk cId="2435798311" sldId="272"/>
        </pc:sldMkLst>
        <pc:spChg chg="mod">
          <ac:chgData name="Arūnas Kazlauskas" userId="655dfb8e-81f6-48e0-a096-44576399c5e7" providerId="ADAL" clId="{66A706FE-EAD9-4BB7-8D96-39EEC0FDBE9B}" dt="2026-06-18T04:04:12.646" v="2741" actId="255"/>
          <ac:spMkLst>
            <pc:docMk/>
            <pc:sldMk cId="2435798311" sldId="272"/>
            <ac:spMk id="3" creationId="{4738277E-B7BF-61EA-F895-40DB2E844A11}"/>
          </ac:spMkLst>
        </pc:spChg>
      </pc:sldChg>
      <pc:sldChg chg="modSp add mod modNotesTx">
        <pc:chgData name="Arūnas Kazlauskas" userId="655dfb8e-81f6-48e0-a096-44576399c5e7" providerId="ADAL" clId="{66A706FE-EAD9-4BB7-8D96-39EEC0FDBE9B}" dt="2026-06-18T04:46:52.890" v="2929" actId="20577"/>
        <pc:sldMkLst>
          <pc:docMk/>
          <pc:sldMk cId="2376883235" sldId="273"/>
        </pc:sldMkLst>
        <pc:spChg chg="mod">
          <ac:chgData name="Arūnas Kazlauskas" userId="655dfb8e-81f6-48e0-a096-44576399c5e7" providerId="ADAL" clId="{66A706FE-EAD9-4BB7-8D96-39EEC0FDBE9B}" dt="2026-06-18T04:46:52.890" v="2929" actId="20577"/>
          <ac:spMkLst>
            <pc:docMk/>
            <pc:sldMk cId="2376883235" sldId="273"/>
            <ac:spMk id="3" creationId="{17E46E3B-C146-3C40-B48A-DE05D6A2E252}"/>
          </ac:spMkLst>
        </pc:spChg>
        <pc:spChg chg="mod">
          <ac:chgData name="Arūnas Kazlauskas" userId="655dfb8e-81f6-48e0-a096-44576399c5e7" providerId="ADAL" clId="{66A706FE-EAD9-4BB7-8D96-39EEC0FDBE9B}" dt="2026-06-17T10:31:19.920" v="1421" actId="20577"/>
          <ac:spMkLst>
            <pc:docMk/>
            <pc:sldMk cId="2376883235" sldId="273"/>
            <ac:spMk id="5" creationId="{765951C7-1C31-FA5E-0A76-376699BE8B5E}"/>
          </ac:spMkLst>
        </pc:spChg>
      </pc:sldChg>
      <pc:sldChg chg="modSp add mod modNotesTx">
        <pc:chgData name="Arūnas Kazlauskas" userId="655dfb8e-81f6-48e0-a096-44576399c5e7" providerId="ADAL" clId="{66A706FE-EAD9-4BB7-8D96-39EEC0FDBE9B}" dt="2026-06-18T04:06:16.924" v="2782" actId="6549"/>
        <pc:sldMkLst>
          <pc:docMk/>
          <pc:sldMk cId="2839277750" sldId="274"/>
        </pc:sldMkLst>
        <pc:spChg chg="mod">
          <ac:chgData name="Arūnas Kazlauskas" userId="655dfb8e-81f6-48e0-a096-44576399c5e7" providerId="ADAL" clId="{66A706FE-EAD9-4BB7-8D96-39EEC0FDBE9B}" dt="2026-06-18T04:06:16.924" v="2782" actId="6549"/>
          <ac:spMkLst>
            <pc:docMk/>
            <pc:sldMk cId="2839277750" sldId="274"/>
            <ac:spMk id="3" creationId="{1A628CDE-737F-24F6-069C-2A01806AC2DC}"/>
          </ac:spMkLst>
        </pc:spChg>
        <pc:spChg chg="mod">
          <ac:chgData name="Arūnas Kazlauskas" userId="655dfb8e-81f6-48e0-a096-44576399c5e7" providerId="ADAL" clId="{66A706FE-EAD9-4BB7-8D96-39EEC0FDBE9B}" dt="2026-06-17T10:47:51.403" v="1686" actId="20577"/>
          <ac:spMkLst>
            <pc:docMk/>
            <pc:sldMk cId="2839277750" sldId="274"/>
            <ac:spMk id="5" creationId="{A78C276C-BD4F-1A87-FC52-FF1D37E1471F}"/>
          </ac:spMkLst>
        </pc:spChg>
      </pc:sldChg>
      <pc:sldChg chg="modSp add mod modNotesTx">
        <pc:chgData name="Arūnas Kazlauskas" userId="655dfb8e-81f6-48e0-a096-44576399c5e7" providerId="ADAL" clId="{66A706FE-EAD9-4BB7-8D96-39EEC0FDBE9B}" dt="2026-06-18T04:47:35.843" v="2945" actId="20577"/>
        <pc:sldMkLst>
          <pc:docMk/>
          <pc:sldMk cId="340137130" sldId="275"/>
        </pc:sldMkLst>
        <pc:spChg chg="mod">
          <ac:chgData name="Arūnas Kazlauskas" userId="655dfb8e-81f6-48e0-a096-44576399c5e7" providerId="ADAL" clId="{66A706FE-EAD9-4BB7-8D96-39EEC0FDBE9B}" dt="2026-06-18T04:47:35.843" v="2945" actId="20577"/>
          <ac:spMkLst>
            <pc:docMk/>
            <pc:sldMk cId="340137130" sldId="275"/>
            <ac:spMk id="3" creationId="{F9196B26-8CE7-F496-97A5-1E69A7AA6FE7}"/>
          </ac:spMkLst>
        </pc:spChg>
        <pc:spChg chg="mod">
          <ac:chgData name="Arūnas Kazlauskas" userId="655dfb8e-81f6-48e0-a096-44576399c5e7" providerId="ADAL" clId="{66A706FE-EAD9-4BB7-8D96-39EEC0FDBE9B}" dt="2026-06-17T10:54:42.328" v="1828"/>
          <ac:spMkLst>
            <pc:docMk/>
            <pc:sldMk cId="340137130" sldId="275"/>
            <ac:spMk id="5" creationId="{38DF6600-ABF6-2017-F772-703977538A6B}"/>
          </ac:spMkLst>
        </pc:spChg>
      </pc:sldChg>
      <pc:sldChg chg="modSp add mod modNotesTx">
        <pc:chgData name="Arūnas Kazlauskas" userId="655dfb8e-81f6-48e0-a096-44576399c5e7" providerId="ADAL" clId="{66A706FE-EAD9-4BB7-8D96-39EEC0FDBE9B}" dt="2026-06-17T13:00:00.020" v="2709" actId="6549"/>
        <pc:sldMkLst>
          <pc:docMk/>
          <pc:sldMk cId="262554898" sldId="276"/>
        </pc:sldMkLst>
        <pc:spChg chg="mod">
          <ac:chgData name="Arūnas Kazlauskas" userId="655dfb8e-81f6-48e0-a096-44576399c5e7" providerId="ADAL" clId="{66A706FE-EAD9-4BB7-8D96-39EEC0FDBE9B}" dt="2026-06-17T12:39:43.421" v="2248" actId="20577"/>
          <ac:spMkLst>
            <pc:docMk/>
            <pc:sldMk cId="262554898" sldId="276"/>
            <ac:spMk id="3" creationId="{99E0AE64-1509-2306-A1FF-32CC455E46A7}"/>
          </ac:spMkLst>
        </pc:spChg>
        <pc:spChg chg="mod">
          <ac:chgData name="Arūnas Kazlauskas" userId="655dfb8e-81f6-48e0-a096-44576399c5e7" providerId="ADAL" clId="{66A706FE-EAD9-4BB7-8D96-39EEC0FDBE9B}" dt="2026-06-17T10:56:53.984" v="1830"/>
          <ac:spMkLst>
            <pc:docMk/>
            <pc:sldMk cId="262554898" sldId="276"/>
            <ac:spMk id="5" creationId="{4E0F52A5-9711-D778-64F6-F6701D9A1D60}"/>
          </ac:spMkLst>
        </pc:spChg>
      </pc:sldChg>
      <pc:sldChg chg="modSp add del mod modNotesTx">
        <pc:chgData name="Arūnas Kazlauskas" userId="655dfb8e-81f6-48e0-a096-44576399c5e7" providerId="ADAL" clId="{66A706FE-EAD9-4BB7-8D96-39EEC0FDBE9B}" dt="2026-06-18T05:17:14.754" v="2946" actId="47"/>
        <pc:sldMkLst>
          <pc:docMk/>
          <pc:sldMk cId="2618661894" sldId="277"/>
        </pc:sldMkLst>
        <pc:spChg chg="mod">
          <ac:chgData name="Arūnas Kazlauskas" userId="655dfb8e-81f6-48e0-a096-44576399c5e7" providerId="ADAL" clId="{66A706FE-EAD9-4BB7-8D96-39EEC0FDBE9B}" dt="2026-06-18T04:06:09.689" v="2781" actId="6549"/>
          <ac:spMkLst>
            <pc:docMk/>
            <pc:sldMk cId="2618661894" sldId="277"/>
            <ac:spMk id="3" creationId="{AD795C35-DEDB-6980-2A26-6FEE05E48B96}"/>
          </ac:spMkLst>
        </pc:spChg>
        <pc:spChg chg="mod">
          <ac:chgData name="Arūnas Kazlauskas" userId="655dfb8e-81f6-48e0-a096-44576399c5e7" providerId="ADAL" clId="{66A706FE-EAD9-4BB7-8D96-39EEC0FDBE9B}" dt="2026-06-17T12:52:00.798" v="2336" actId="20577"/>
          <ac:spMkLst>
            <pc:docMk/>
            <pc:sldMk cId="2618661894" sldId="277"/>
            <ac:spMk id="5" creationId="{4069E97C-1E64-47C3-8DF9-A970902EF9C8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3E26D6-4F81-4E87-A0D4-73138C4B3FDA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8BE164-3940-4860-B377-B1695AC1EEE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80993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93276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0692AB-538D-8C4C-D515-0830BEEA6B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2C26653-A4C8-8EA0-2665-C298FD1FC25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7B6149-2AF7-0941-2482-6B01AB8E902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6A2A97-2E6C-23D2-40EF-B1BF3620855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10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0273658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11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758976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2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2428520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90C99A-83C4-8532-B814-912B439929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804E237-B04B-AAFC-EC5B-806413A70AA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DFB9217-C448-6AC1-A0A6-1E715961F4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13DF44-BCDA-4B74-8F91-6EF694B0970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3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906970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A1B2F0-1838-6A6F-9CB8-8F8015AE02D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3C42FC8-9900-6719-5158-F6E698CF40F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2FB7721-669D-0AD4-F793-64401131A78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48E3D7B-5C64-F15F-B561-7DAF318641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4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2350154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F470F6-1C1D-C263-967C-B45E81438A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270FDC3-5BA0-279B-D6F9-A8C2BA3ADEB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23FBBFF-4515-6809-BB58-F0354BDD23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59EF8DD-E871-EF9A-EEEE-AFB1CA34EE0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5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2040623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287EB7-47D6-3791-3E7E-961C74FA9F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57D727-27E5-038B-A220-15037457B6B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A318CCA-DDBD-AAF9-C22A-B47E1876C81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999628-7E02-8A2D-2879-458B5FBCD0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6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3521652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E8FCC6-7A09-7A8C-D466-D09E19948B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E12320D-C1B8-3D8C-078B-5887475AC19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F80B83-2628-84C2-657F-F0188C09B47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DBB53-A84E-59F9-C489-C7EC29A56B3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7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600443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82B63-1CD9-D952-498E-656893FC7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0148E68-9352-DCB8-2B36-4B4F54B588D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0604DDC-E6EB-6D2E-BF9A-1AAD6264FE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C87CF04-A6F6-0382-FF53-C284848AA34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8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533909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506691-1F9D-477B-EF27-583175C806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190FE91-6424-4D90-081F-95B719C5AD8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357ECE-CE36-A574-E9E5-4A17CE6554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2700" marR="333375">
              <a:lnSpc>
                <a:spcPts val="1010"/>
              </a:lnSpc>
              <a:spcBef>
                <a:spcPts val="190"/>
              </a:spcBef>
            </a:pPr>
            <a:endParaRPr lang="lt-LT" sz="1200" dirty="0">
              <a:latin typeface="Arial"/>
              <a:cs typeface="Arial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C8C52D9-C100-9DD1-27D6-CF00945D6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8BE164-3940-4860-B377-B1695AC1EEE2}" type="slidenum">
              <a:rPr lang="lt-LT" smtClean="0"/>
              <a:t>9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8823667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7175A-AB6A-F831-768C-96064CA19D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C6AD7C-76F8-A29A-15A4-58C6A38642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243F23-CA2C-E578-12B8-46DC9BFE4F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751B76-8F2B-3806-4594-BAFE28F398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C155B2-8053-019D-B99F-8104681ED3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851854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9E7FB9-72CE-6F11-70C8-2504E362FC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3E432D0-D863-DCF9-A162-1EE1BA6F0A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80FFEE-FD20-3B5C-1D69-3E9D2A20A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C16757-9A97-D248-AC3A-3139043AD9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C7FCC-4F06-E66E-48C2-B2DC86BC1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5538706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1C7BA0-DA14-20D1-1FBB-E5970C4126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0A60963-3415-3890-3B74-875F8F4F2DE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14096-1C69-B3B8-2EEF-9DE6CBE14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B6C72A-1181-D722-863A-E39BACF8E3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0F9316-B70F-EBDD-DE9E-A12D6D5B10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4192626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84C6DE-8DED-A1F6-4103-97AB39B2B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E1830-C9DE-F8F7-0FA2-9F1B0A8FDF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AC49-96B7-F686-904F-76B92C54C3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4F79D81-4DC7-562A-48D4-50BF03A265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15EC7A-86A1-4260-128E-933D4697AC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0045187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5DB487-2626-D6BF-7C4F-D683602EDC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C523DE6-DA5A-FA7A-AFA7-C4A1E8A6C1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E1D2E1E-A674-0BF0-348D-6B09E853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3923F7-8304-4C56-580F-B8F9F345F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7CB93A-2AEC-D296-DA9B-086626F2A4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30083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58977-2E78-EA51-D658-3C812083C8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5E108E-72C0-ABE5-08EA-E11FA49106B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9484DEF-C752-05ED-2491-7C918C24EA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3CE34D-302E-652F-DD6A-4CC1B75EA5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53CBF1-E0AA-2428-1598-82C530AC40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CD70BA-A610-1605-2A4B-301F97027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6943173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CB9B0-D8A6-0027-7761-DDB4FD13BB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9C51B2-DE08-E21E-1732-B426ADABCB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41A6ED-3880-7CAD-C3C6-C2E26ADE54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EEDDE41-1744-99AC-8379-4611550A55E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F43481-BCBF-D3A8-AD9B-FFC34009B8B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18FE3F-184A-42AF-AFAA-6DB67416A2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7486DE7-1A73-B781-BCC1-179480AB7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85EA030-012C-5431-D47B-580C43369F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7778771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538C66-20F8-53D7-BD66-324BD99EC5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ADA3A7A-66DC-66E4-E91E-51943A3E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FAC6EB1-3E34-8C81-BC4D-004DE7A38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F50291-7E30-5959-7261-DE4BE64F6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79463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683ED2A-D3EF-CB69-494B-FE67994522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C241CE2-0509-C2BB-73BE-E69086ED3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1DCECA-C1D5-0864-374C-B5432A031A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3218609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DE9623-6D2E-025A-0E85-69BEB128E7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F8508E-E375-E453-A76B-7B0FA849A5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651EB5D-1306-518A-A179-F2F28F1DEC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D85367E-AE0A-4214-9BF7-575FBEE85F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9BEADD8-51F6-8B25-933D-D0CDB7BB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2C9CDC-49B3-9EB1-40DD-416D851E2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249411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FC2EF-BD74-2AC4-82CF-2FE221518C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931FB29-2763-B0E9-DDB5-39D9BA08B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22A5987-ED7F-FCC1-6B96-CCA2070208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5DA217-7CCA-DE6A-77BC-475F94E70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0CDA7F-8BFA-7E48-17DB-97F213C22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3F1F5C-8A01-0B4F-A110-DC6291110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648059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623DBB-805C-655F-54D0-17F24602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7514E5-3C2B-4D32-8ADC-DC405EC807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FF051B-99CE-CDE5-794B-08A37816BA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C17AFD-923E-4CFF-8381-D0852A6EA026}" type="datetimeFigureOut">
              <a:rPr lang="lt-LT" smtClean="0"/>
              <a:t>2026-06-18</a:t>
            </a:fld>
            <a:endParaRPr lang="lt-LT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DD4A03-8F56-FDE9-2351-F9C0E0F00E4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907304-8827-73A0-3BCF-6E03B2B92F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A175DB-2FAB-4D22-B139-FB12971062FE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0991539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youtube.com/user/LietuvosMuitine" TargetMode="External"/><Relationship Id="rId3" Type="http://schemas.openxmlformats.org/officeDocument/2006/relationships/image" Target="../media/image3.png"/><Relationship Id="rId7" Type="http://schemas.openxmlformats.org/officeDocument/2006/relationships/hyperlink" Target="https://www.linkedin.com/company/lietuvos-muitin%C4%97/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facebook.com/Lietuvosmuitine/?locale=lt_LT" TargetMode="External"/><Relationship Id="rId5" Type="http://schemas.openxmlformats.org/officeDocument/2006/relationships/hyperlink" Target="https://muitine.lrv.lt/" TargetMode="Externa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13">
            <a:extLst>
              <a:ext uri="{FF2B5EF4-FFF2-40B4-BE49-F238E27FC236}">
                <a16:creationId xmlns:a16="http://schemas.microsoft.com/office/drawing/2014/main" id="{9AEB8E61-1BC1-BCEA-B9A2-E1D578BD7E25}"/>
              </a:ext>
            </a:extLst>
          </p:cNvPr>
          <p:cNvSpPr txBox="1"/>
          <p:nvPr/>
        </p:nvSpPr>
        <p:spPr>
          <a:xfrm>
            <a:off x="-1795" y="1873250"/>
            <a:ext cx="12193795" cy="1688924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fi-FI" sz="5400" dirty="0">
                <a:solidFill>
                  <a:srgbClr val="2B2A29"/>
                </a:solidFill>
                <a:latin typeface="Arial"/>
                <a:cs typeface="Arial"/>
              </a:rPr>
              <a:t>3 eurų muitų taikymas</a:t>
            </a:r>
            <a:endParaRPr lang="lt-LT" sz="54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12700" algn="ctr">
              <a:spcBef>
                <a:spcPts val="110"/>
              </a:spcBef>
            </a:pPr>
            <a:r>
              <a:rPr lang="fi-FI" sz="5400" dirty="0">
                <a:solidFill>
                  <a:srgbClr val="2B2A29"/>
                </a:solidFill>
                <a:latin typeface="Arial"/>
                <a:cs typeface="Arial"/>
              </a:rPr>
              <a:t>nuo 2026-07-01</a:t>
            </a: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 iki 2028-07-01</a:t>
            </a:r>
          </a:p>
        </p:txBody>
      </p:sp>
      <p:sp>
        <p:nvSpPr>
          <p:cNvPr id="4" name="object 13">
            <a:extLst>
              <a:ext uri="{FF2B5EF4-FFF2-40B4-BE49-F238E27FC236}">
                <a16:creationId xmlns:a16="http://schemas.microsoft.com/office/drawing/2014/main" id="{B3C8FCE2-8AEE-F29D-1B8B-A1A10ABB33E4}"/>
              </a:ext>
            </a:extLst>
          </p:cNvPr>
          <p:cNvSpPr txBox="1"/>
          <p:nvPr/>
        </p:nvSpPr>
        <p:spPr>
          <a:xfrm>
            <a:off x="318052" y="4062427"/>
            <a:ext cx="11569148" cy="1529906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r">
              <a:spcBef>
                <a:spcPts val="110"/>
              </a:spcBef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Arūnas Kazlauskas</a:t>
            </a:r>
          </a:p>
          <a:p>
            <a:pPr marL="12700" algn="r">
              <a:spcBef>
                <a:spcPts val="110"/>
              </a:spcBef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Vyriausiasis specialistas</a:t>
            </a:r>
          </a:p>
          <a:p>
            <a:pPr marL="12700" algn="r">
              <a:spcBef>
                <a:spcPts val="110"/>
              </a:spcBef>
            </a:pPr>
            <a:r>
              <a:rPr lang="lt-LT" sz="2400" spc="-10" dirty="0">
                <a:solidFill>
                  <a:srgbClr val="2B2A29"/>
                </a:solidFill>
                <a:latin typeface="Arial"/>
                <a:cs typeface="Arial"/>
              </a:rPr>
              <a:t>Muitų politikos skyrius</a:t>
            </a:r>
          </a:p>
          <a:p>
            <a:pPr marL="12700" algn="r">
              <a:spcBef>
                <a:spcPts val="110"/>
              </a:spcBef>
            </a:pPr>
            <a:r>
              <a:rPr lang="lt-LT" sz="2400" spc="-10" dirty="0">
                <a:solidFill>
                  <a:srgbClr val="2B2A29"/>
                </a:solidFill>
                <a:latin typeface="Arial"/>
                <a:cs typeface="Arial"/>
              </a:rPr>
              <a:t>Muitinės departamentas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1B22C98D-B981-7093-ED6B-F6486F5E8926}"/>
              </a:ext>
            </a:extLst>
          </p:cNvPr>
          <p:cNvSpPr txBox="1"/>
          <p:nvPr/>
        </p:nvSpPr>
        <p:spPr>
          <a:xfrm>
            <a:off x="318051" y="6021522"/>
            <a:ext cx="11569149" cy="383438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>
              <a:spcBef>
                <a:spcPts val="110"/>
              </a:spcBef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2026 m. birželio 18 d.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2990A21-3FA7-B3DE-9330-42017C5284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532"/>
            <a:ext cx="12191262" cy="133158"/>
          </a:xfrm>
          <a:prstGeom prst="rect">
            <a:avLst/>
          </a:prstGeom>
        </p:spPr>
      </p:pic>
      <p:pic>
        <p:nvPicPr>
          <p:cNvPr id="10" name="Picture 9" descr="Logo&#10;&#10;Description automatically generated">
            <a:extLst>
              <a:ext uri="{FF2B5EF4-FFF2-40B4-BE49-F238E27FC236}">
                <a16:creationId xmlns:a16="http://schemas.microsoft.com/office/drawing/2014/main" id="{CC789228-D23F-8223-4C75-F543DE843B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5424" y="106144"/>
            <a:ext cx="1757880" cy="176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78718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9D9687-D7A0-349D-10B6-8AA78BCC4C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4E0F52A5-9711-D778-64F6-F6701D9A1D60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Muitų surinkimas iš gavėjų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9E0AE64-1509-2306-A1FF-32CC455E46A7}"/>
              </a:ext>
            </a:extLst>
          </p:cNvPr>
          <p:cNvSpPr txBox="1"/>
          <p:nvPr/>
        </p:nvSpPr>
        <p:spPr>
          <a:xfrm>
            <a:off x="0" y="2724703"/>
            <a:ext cx="1219200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Teisės aktais nenustatyta, kaip skolininkas ar pardavėjas surenka 3 eurų muitą iš pirkėjo.</a:t>
            </a:r>
          </a:p>
        </p:txBody>
      </p:sp>
    </p:spTree>
    <p:extLst>
      <p:ext uri="{BB962C8B-B14F-4D97-AF65-F5344CB8AC3E}">
        <p14:creationId xmlns:p14="http://schemas.microsoft.com/office/powerpoint/2010/main" val="2625548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C3334982-B5B9-6CDE-64EB-9C2CD8FF6BD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-10634"/>
            <a:ext cx="12192000" cy="6868633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265570D3-C207-1E69-2CEF-E3BC0CE0260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7522" y="595460"/>
            <a:ext cx="4536956" cy="4560767"/>
          </a:xfrm>
          <a:prstGeom prst="rect">
            <a:avLst/>
          </a:prstGeom>
        </p:spPr>
      </p:pic>
      <p:sp>
        <p:nvSpPr>
          <p:cNvPr id="4" name="object 15">
            <a:extLst>
              <a:ext uri="{FF2B5EF4-FFF2-40B4-BE49-F238E27FC236}">
                <a16:creationId xmlns:a16="http://schemas.microsoft.com/office/drawing/2014/main" id="{3B665B18-1BCF-1A57-D6C5-C3A2E38AFD57}"/>
              </a:ext>
            </a:extLst>
          </p:cNvPr>
          <p:cNvSpPr txBox="1"/>
          <p:nvPr/>
        </p:nvSpPr>
        <p:spPr>
          <a:xfrm>
            <a:off x="0" y="5001817"/>
            <a:ext cx="12192000" cy="173637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782320" algn="ctr"/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Muitinės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000" b="1" spc="-10" dirty="0">
                <a:solidFill>
                  <a:srgbClr val="2B2A29"/>
                </a:solidFill>
                <a:latin typeface="Arial"/>
                <a:cs typeface="Arial"/>
              </a:rPr>
              <a:t>departamentas </a:t>
            </a:r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prie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Lietuvos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Respublikos</a:t>
            </a:r>
            <a:r>
              <a:rPr sz="2000" b="1" spc="1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ﬁnansų</a:t>
            </a:r>
            <a:r>
              <a:rPr sz="2000" b="1" spc="1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ministerijos</a:t>
            </a:r>
            <a:endParaRPr sz="2000" dirty="0">
              <a:latin typeface="Arial"/>
              <a:cs typeface="Arial"/>
            </a:endParaRPr>
          </a:p>
          <a:p>
            <a:pPr marL="1879600" marR="1885950" algn="ctr"/>
            <a:r>
              <a:rPr lang="lt-LT" sz="2000" b="1" dirty="0">
                <a:solidFill>
                  <a:srgbClr val="2B2A29"/>
                </a:solidFill>
                <a:latin typeface="Arial"/>
                <a:cs typeface="Arial"/>
              </a:rPr>
              <a:t>A. Jakšto 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g.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000" b="1" spc="-5" dirty="0">
                <a:solidFill>
                  <a:srgbClr val="2B2A29"/>
                </a:solidFill>
                <a:latin typeface="Arial"/>
                <a:cs typeface="Arial"/>
              </a:rPr>
              <a:t>1</a:t>
            </a:r>
            <a:r>
              <a:rPr sz="2000" b="1" dirty="0">
                <a:solidFill>
                  <a:srgbClr val="2B2A29"/>
                </a:solidFill>
                <a:latin typeface="Arial"/>
                <a:cs typeface="Arial"/>
              </a:rPr>
              <a:t>,</a:t>
            </a:r>
            <a:r>
              <a:rPr sz="2000" b="1" spc="-5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sz="2000" b="1" spc="-10" dirty="0">
                <a:solidFill>
                  <a:srgbClr val="2B2A29"/>
                </a:solidFill>
                <a:latin typeface="Arial"/>
                <a:cs typeface="Arial"/>
              </a:rPr>
              <a:t>Vilnius </a:t>
            </a:r>
            <a:endParaRPr lang="lt-LT" sz="2000" b="1" spc="-10" dirty="0">
              <a:solidFill>
                <a:srgbClr val="2B2A29"/>
              </a:solidFill>
              <a:latin typeface="Arial"/>
              <a:cs typeface="Arial"/>
            </a:endParaRPr>
          </a:p>
          <a:p>
            <a:pPr algn="ctr"/>
            <a:r>
              <a:rPr lang="lt-LT" u="sng" dirty="0">
                <a:hlinkClick r:id="rId5"/>
              </a:rPr>
              <a:t>https://muitine.lrv.lt</a:t>
            </a:r>
            <a:endParaRPr lang="lt-LT" dirty="0"/>
          </a:p>
          <a:p>
            <a:pPr algn="ctr"/>
            <a:r>
              <a:rPr lang="lt-LT" u="sng" dirty="0">
                <a:hlinkClick r:id="rId6"/>
              </a:rPr>
              <a:t>Muitinės </a:t>
            </a:r>
            <a:r>
              <a:rPr lang="lt-LT" u="sng" dirty="0" err="1">
                <a:hlinkClick r:id="rId6"/>
              </a:rPr>
              <a:t>facebook</a:t>
            </a:r>
            <a:endParaRPr lang="lt-LT" dirty="0"/>
          </a:p>
          <a:p>
            <a:pPr algn="ctr"/>
            <a:r>
              <a:rPr lang="lt-LT" u="sng" dirty="0">
                <a:hlinkClick r:id="rId7"/>
              </a:rPr>
              <a:t>Muitinės </a:t>
            </a:r>
            <a:r>
              <a:rPr lang="lt-LT" u="sng" dirty="0" err="1">
                <a:hlinkClick r:id="rId7"/>
              </a:rPr>
              <a:t>LinkedIn</a:t>
            </a:r>
            <a:endParaRPr lang="lt-LT" u="sng" dirty="0"/>
          </a:p>
          <a:p>
            <a:pPr algn="ctr"/>
            <a:r>
              <a:rPr lang="lt-LT" u="sng" dirty="0">
                <a:hlinkClick r:id="rId8"/>
              </a:rPr>
              <a:t>Muitinės YouTube</a:t>
            </a:r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31967820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562F00B4-6C79-482F-7011-BB773C1E3F20}"/>
              </a:ext>
            </a:extLst>
          </p:cNvPr>
          <p:cNvSpPr txBox="1"/>
          <p:nvPr/>
        </p:nvSpPr>
        <p:spPr>
          <a:xfrm>
            <a:off x="0" y="1472377"/>
            <a:ext cx="1219200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2026 m. vasario 11 d. Tarybos reglamentas (ES) 2026/382, kuriuo dėl vertės riba grindžiamo atleidimo nuo muitų panaikinimo iš dalies keičiamas Reglamentas (EB) Nr.1186/2009</a:t>
            </a:r>
          </a:p>
          <a:p>
            <a:endParaRPr lang="lt-LT" sz="16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Ne vėliau kaip 2026 m. spalio 1 d., o po to – kiekvieną mėnesį Komisija įvertina, ar prekybos srautai nėra nukreipiami,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jeigu taip – pasiūlymas visoms prekėms siuntose neviršijančiose 150 eurų taikyti</a:t>
            </a:r>
            <a:r>
              <a:rPr lang="en-US" sz="240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 3</a:t>
            </a:r>
            <a:r>
              <a:rPr lang="en-US" sz="2400" dirty="0">
                <a:solidFill>
                  <a:srgbClr val="2B2A29"/>
                </a:solidFill>
                <a:latin typeface="Arial"/>
                <a:cs typeface="Arial"/>
              </a:rPr>
              <a:t> </a:t>
            </a: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eurų muitą.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Ne vėliau kaip 2027 m. gruodžio 1 d. Komisija įvertina, ar nuo 2028 m. liepos 1 d. pradės veikti centralizuota Sąjungos IT infrastruktūra,</a:t>
            </a:r>
          </a:p>
          <a:p>
            <a:pPr marL="914400" lvl="1" indent="-457200"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jeigu ne – pasiūlymas pratęsti laikinosios priemonės taikymą.</a:t>
            </a:r>
          </a:p>
        </p:txBody>
      </p:sp>
      <p:sp>
        <p:nvSpPr>
          <p:cNvPr id="5" name="object 13">
            <a:extLst>
              <a:ext uri="{FF2B5EF4-FFF2-40B4-BE49-F238E27FC236}">
                <a16:creationId xmlns:a16="http://schemas.microsoft.com/office/drawing/2014/main" id="{8406636C-BAEB-67A8-3F86-571BE829D0F2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fi-FI" sz="5400" dirty="0">
                <a:solidFill>
                  <a:srgbClr val="2B2A29"/>
                </a:solidFill>
                <a:latin typeface="Arial"/>
                <a:cs typeface="Arial"/>
              </a:rPr>
              <a:t>Teisinis pagrindas</a:t>
            </a:r>
            <a:endParaRPr lang="lt-LT" sz="5400" dirty="0">
              <a:solidFill>
                <a:srgbClr val="2B2A2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38074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463EFA-B29D-2384-1B05-FFE115FA6F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BB043232-A74E-03E2-EDB7-C24A17C63CA8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fi-FI" sz="5400" dirty="0">
                <a:solidFill>
                  <a:srgbClr val="2B2A29"/>
                </a:solidFill>
                <a:latin typeface="Arial"/>
                <a:cs typeface="Arial"/>
              </a:rPr>
              <a:t>Objektas</a:t>
            </a:r>
            <a:endParaRPr lang="lt-LT" sz="5400" dirty="0">
              <a:solidFill>
                <a:srgbClr val="2B2A29"/>
              </a:solidFill>
              <a:latin typeface="Arial"/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738277E-B7BF-61EA-F895-40DB2E844A11}"/>
              </a:ext>
            </a:extLst>
          </p:cNvPr>
          <p:cNvSpPr txBox="1"/>
          <p:nvPr/>
        </p:nvSpPr>
        <p:spPr>
          <a:xfrm>
            <a:off x="0" y="1671155"/>
            <a:ext cx="12192000" cy="21339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3 eurų muitas mokamas, kai: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taikoma importuojamų prekių schema (IOSS),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importuojamos pašto siuntoje esančios prekės, kaip tai apibrėžta Deleguotojo reglamento (ES) 2015/2446 1 straipsnio 24 punkte.</a:t>
            </a:r>
          </a:p>
        </p:txBody>
      </p:sp>
    </p:spTree>
    <p:extLst>
      <p:ext uri="{BB962C8B-B14F-4D97-AF65-F5344CB8AC3E}">
        <p14:creationId xmlns:p14="http://schemas.microsoft.com/office/powerpoint/2010/main" val="24357983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142D9B-55C5-9B88-4662-84AD0AC132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0E83D756-0703-4107-6F57-90A95F2CED45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Pašto siuntoje esančios prekės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2F4FB4F-A660-F14C-DDBD-00BD3C9232E8}"/>
              </a:ext>
            </a:extLst>
          </p:cNvPr>
          <p:cNvSpPr txBox="1"/>
          <p:nvPr/>
        </p:nvSpPr>
        <p:spPr>
          <a:xfrm>
            <a:off x="0" y="1671155"/>
            <a:ext cx="12192000" cy="39959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Nauja pašto siuntoje esančių prekių apibrėžtis: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vykdant nuotolinę prekybą importuojamomis prekėmis parduotos prekės (Pridėtinės vertės mokesčio įstatymo 2 straipsnio 19</a:t>
            </a:r>
            <a:r>
              <a:rPr lang="lt-LT" sz="2800" baseline="30000" dirty="0">
                <a:solidFill>
                  <a:srgbClr val="2B2A29"/>
                </a:solidFill>
                <a:latin typeface="Arial"/>
                <a:cs typeface="Arial"/>
              </a:rPr>
              <a:t>1</a:t>
            </a: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 dalis), ir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esančios siuntoje, kurios tikroji vertė neviršija 150 eurų,</a:t>
            </a:r>
          </a:p>
          <a:p>
            <a:pPr marL="91440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išskyrus, kai:</a:t>
            </a:r>
          </a:p>
          <a:p>
            <a:pPr marL="1371600" lvl="2" indent="-457200">
              <a:spcAft>
                <a:spcPts val="10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taikoma importuojamų prekių schema (IOSS),</a:t>
            </a:r>
          </a:p>
          <a:p>
            <a:pPr marL="1371600" lvl="2" indent="-457200">
              <a:spcAft>
                <a:spcPts val="1000"/>
              </a:spcAft>
              <a:buSzPct val="70000"/>
              <a:buFont typeface="Courier New" panose="02070309020205020404" pitchFamily="49" charset="0"/>
              <a:buChar char="o"/>
            </a:pP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taikomos lengvatinės priemonės, įskaitant nustatytąsias muitų sąjungos susitarimuose.</a:t>
            </a:r>
          </a:p>
        </p:txBody>
      </p:sp>
    </p:spTree>
    <p:extLst>
      <p:ext uri="{BB962C8B-B14F-4D97-AF65-F5344CB8AC3E}">
        <p14:creationId xmlns:p14="http://schemas.microsoft.com/office/powerpoint/2010/main" val="37922069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7CD01F-CB61-C4C9-9319-F28D5F321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88E69D6D-876A-F640-DB67-223EBD64D800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Apmokestinamos prekės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C0CCA2C-5103-4B47-1BCC-846B6F0D0DCC}"/>
              </a:ext>
            </a:extLst>
          </p:cNvPr>
          <p:cNvSpPr txBox="1"/>
          <p:nvPr/>
        </p:nvSpPr>
        <p:spPr>
          <a:xfrm>
            <a:off x="0" y="2118416"/>
            <a:ext cx="12192000" cy="2754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3 eurų muitas mokamas importuojant nuotolinės prekybos būdu įsigytas prekes, kai taikoma: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importuojamų prekių schema (IOSS, F48),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speciali importo PVM deklaravimo ir mokėjimo procedūra (F49),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standartinė PVM procedūra (F53).</a:t>
            </a:r>
          </a:p>
        </p:txBody>
      </p:sp>
    </p:spTree>
    <p:extLst>
      <p:ext uri="{BB962C8B-B14F-4D97-AF65-F5344CB8AC3E}">
        <p14:creationId xmlns:p14="http://schemas.microsoft.com/office/powerpoint/2010/main" val="35353347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90DA4-88EA-1606-EFE7-5E786B256A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79130F1A-DC6D-8D3D-D8F7-9E4993D3FCED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Nuotolinė prekyba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51611A-E571-57E4-AECD-66FD713D5404}"/>
              </a:ext>
            </a:extLst>
          </p:cNvPr>
          <p:cNvSpPr txBox="1"/>
          <p:nvPr/>
        </p:nvSpPr>
        <p:spPr>
          <a:xfrm>
            <a:off x="0" y="1671155"/>
            <a:ext cx="12192000" cy="22621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Importuojamos prekės, įsigytos nuotolinės prekybos būdu: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importuojamos iš trečiosios šalies,</a:t>
            </a:r>
            <a:endParaRPr lang="en-US" sz="28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gabenamos tiekėjo vardu ar jam dalyvaujant,</a:t>
            </a: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>
                <a:solidFill>
                  <a:srgbClr val="2B2A29"/>
                </a:solidFill>
                <a:latin typeface="Arial"/>
                <a:cs typeface="Arial"/>
              </a:rPr>
              <a:t>paprastai </a:t>
            </a: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skirtos fiziniam asmeniui.</a:t>
            </a:r>
          </a:p>
        </p:txBody>
      </p:sp>
    </p:spTree>
    <p:extLst>
      <p:ext uri="{BB962C8B-B14F-4D97-AF65-F5344CB8AC3E}">
        <p14:creationId xmlns:p14="http://schemas.microsoft.com/office/powerpoint/2010/main" val="16419878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6A13C5-EF7D-CB2F-6B3B-CFEE7785E7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A78C276C-BD4F-1A87-FC52-FF1D37E1471F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Prekių rūšis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A628CDE-737F-24F6-069C-2A01806AC2DC}"/>
              </a:ext>
            </a:extLst>
          </p:cNvPr>
          <p:cNvSpPr txBox="1"/>
          <p:nvPr/>
        </p:nvSpPr>
        <p:spPr>
          <a:xfrm>
            <a:off x="0" y="1671155"/>
            <a:ext cx="12192000" cy="37446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3 eurų muitas taikomas vienai prekių rūšiai:</a:t>
            </a:r>
          </a:p>
          <a:p>
            <a:pPr marL="1371600" marR="0" lvl="2" indent="-4572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lt-LT" sz="2000" b="0" i="0" u="none" strike="noStrike" kern="1200" cap="none" spc="0" normalizeH="0" baseline="0" noProof="0" dirty="0">
                <a:ln>
                  <a:noFill/>
                </a:ln>
                <a:solidFill>
                  <a:srgbClr val="2B2A29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Deleguotojo reglamento (ES) 2015/2446 1 straipsnio 61 punktas (naujas).</a:t>
            </a:r>
          </a:p>
          <a:p>
            <a:pPr>
              <a:spcAft>
                <a:spcPts val="1000"/>
              </a:spcAft>
            </a:pPr>
            <a:endParaRPr lang="lt-LT" sz="20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457200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Prekių rūšis – viena ar daugiau siuntoje esančių prekių, kurių tarifinis klasifikavimas, aprašymas ir, jei tokia informacija teikiama, kilmė yra tokie patys.</a:t>
            </a:r>
          </a:p>
          <a:p>
            <a:pPr marL="914400" lvl="1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2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kiek muitinės deklaracijoje bus nurodyta prekių rūšių, tiek kartų po 3 eurus reikės mokėti.</a:t>
            </a:r>
            <a:endParaRPr lang="lt-LT" sz="2400" dirty="0">
              <a:solidFill>
                <a:srgbClr val="2B2A29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8392777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BD6308-C045-5B9B-F006-FC1C30E97E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765951C7-1C31-FA5E-0A76-376699BE8B5E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Deklaracijos pripažinimas negaliojančia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E46E3B-C146-3C40-B48A-DE05D6A2E252}"/>
              </a:ext>
            </a:extLst>
          </p:cNvPr>
          <p:cNvSpPr txBox="1"/>
          <p:nvPr/>
        </p:nvSpPr>
        <p:spPr>
          <a:xfrm>
            <a:off x="0" y="1671155"/>
            <a:ext cx="12192000" cy="40472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Nebus galima pripažinti negaliojančia muitinės deklaracijos, kai buvo deklaruotos nuotolinės prekybos būdu įsigytos prekės, atgabentos siuntose neviršijančiose 150 eurų, vien dėl tos priežasties, kad jos grąžintos siuntėjui.</a:t>
            </a:r>
          </a:p>
          <a:p>
            <a:pPr marL="1371600" lvl="2" indent="-4572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lt-LT" sz="2000" dirty="0">
                <a:solidFill>
                  <a:srgbClr val="2B2A29"/>
                </a:solidFill>
                <a:latin typeface="Arial"/>
                <a:cs typeface="Arial"/>
              </a:rPr>
              <a:t>Deleguotojo reglamento (ES) 2015/2446 148 straipsnio 3 dalies papildymas.</a:t>
            </a:r>
          </a:p>
          <a:p>
            <a:pPr marL="0" lvl="2">
              <a:spcAft>
                <a:spcPts val="1000"/>
              </a:spcAft>
            </a:pPr>
            <a:endParaRPr lang="lt-LT" sz="2800" dirty="0">
              <a:solidFill>
                <a:srgbClr val="2B2A29"/>
              </a:solidFill>
              <a:latin typeface="Arial"/>
              <a:cs typeface="Arial"/>
            </a:endParaRPr>
          </a:p>
          <a:p>
            <a:pPr marL="457200" lvl="2" indent="-457200">
              <a:spcAft>
                <a:spcPts val="1000"/>
              </a:spcAft>
              <a:buFont typeface="Wingdings" panose="05000000000000000000" pitchFamily="2" charset="2"/>
              <a:buChar char="§"/>
            </a:pPr>
            <a:r>
              <a:rPr lang="lt-LT" sz="2800" dirty="0">
                <a:solidFill>
                  <a:srgbClr val="2B2A29"/>
                </a:solidFill>
                <a:latin typeface="Arial"/>
                <a:cs typeface="Arial"/>
              </a:rPr>
              <a:t>Galimas importo muito ir PVM grąžinimas kitais teisės aktais nustatytais pagrindais.</a:t>
            </a:r>
          </a:p>
        </p:txBody>
      </p:sp>
    </p:spTree>
    <p:extLst>
      <p:ext uri="{BB962C8B-B14F-4D97-AF65-F5344CB8AC3E}">
        <p14:creationId xmlns:p14="http://schemas.microsoft.com/office/powerpoint/2010/main" val="23768832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31A9F4-3D76-A602-A8F1-A756F48580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13">
            <a:extLst>
              <a:ext uri="{FF2B5EF4-FFF2-40B4-BE49-F238E27FC236}">
                <a16:creationId xmlns:a16="http://schemas.microsoft.com/office/drawing/2014/main" id="{38DF6600-ABF6-2017-F772-703977538A6B}"/>
              </a:ext>
            </a:extLst>
          </p:cNvPr>
          <p:cNvSpPr txBox="1"/>
          <p:nvPr/>
        </p:nvSpPr>
        <p:spPr>
          <a:xfrm>
            <a:off x="-1795" y="402259"/>
            <a:ext cx="12193795" cy="845103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algn="ctr">
              <a:spcBef>
                <a:spcPts val="110"/>
              </a:spcBef>
            </a:pPr>
            <a:r>
              <a:rPr lang="lt-LT" sz="5400" dirty="0">
                <a:solidFill>
                  <a:srgbClr val="2B2A29"/>
                </a:solidFill>
                <a:latin typeface="Arial"/>
                <a:cs typeface="Arial"/>
              </a:rPr>
              <a:t>Konsoliduoti kroviniai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9196B26-8CE7-F496-97A5-1E69A7AA6FE7}"/>
              </a:ext>
            </a:extLst>
          </p:cNvPr>
          <p:cNvSpPr txBox="1"/>
          <p:nvPr/>
        </p:nvSpPr>
        <p:spPr>
          <a:xfrm>
            <a:off x="0" y="2347015"/>
            <a:ext cx="12192000" cy="28110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Jeigu būtų nustatyta, kad deklaruojant bendrą krovinį iš tikrųjų importuojamos nuotolinės prekybos būdu įsigytos prekės iki      150 eurų, jos turėtų būti apmokestintos 3 eurų muitu už prekių rūšį.</a:t>
            </a:r>
          </a:p>
          <a:p>
            <a:pPr>
              <a:spcAft>
                <a:spcPts val="1000"/>
              </a:spcAft>
            </a:pPr>
            <a:endParaRPr lang="lt-LT" sz="3200" dirty="0">
              <a:solidFill>
                <a:srgbClr val="2B2A29"/>
              </a:solidFill>
              <a:latin typeface="Arial"/>
              <a:cs typeface="Arial"/>
            </a:endParaRPr>
          </a:p>
          <a:p>
            <a:pPr>
              <a:spcAft>
                <a:spcPts val="1000"/>
              </a:spcAft>
            </a:pPr>
            <a:r>
              <a:rPr lang="lt-LT" sz="3200" dirty="0">
                <a:solidFill>
                  <a:srgbClr val="2B2A29"/>
                </a:solidFill>
                <a:latin typeface="Arial"/>
                <a:cs typeface="Arial"/>
              </a:rPr>
              <a:t>	</a:t>
            </a:r>
            <a:r>
              <a:rPr lang="lt-LT" sz="2400" dirty="0">
                <a:solidFill>
                  <a:srgbClr val="2B2A29"/>
                </a:solidFill>
                <a:latin typeface="Arial"/>
                <a:cs typeface="Arial"/>
              </a:rPr>
              <a:t>ESTT byla C–7/08</a:t>
            </a:r>
          </a:p>
        </p:txBody>
      </p:sp>
    </p:spTree>
    <p:extLst>
      <p:ext uri="{BB962C8B-B14F-4D97-AF65-F5344CB8AC3E}">
        <p14:creationId xmlns:p14="http://schemas.microsoft.com/office/powerpoint/2010/main" val="3401371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616</TotalTime>
  <Words>521</Words>
  <Application>Microsoft Office PowerPoint</Application>
  <PresentationFormat>Widescreen</PresentationFormat>
  <Paragraphs>69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Aptos</vt:lpstr>
      <vt:lpstr>Arial</vt:lpstr>
      <vt:lpstr>Calibri</vt:lpstr>
      <vt:lpstr>Calibri Light</vt:lpstr>
      <vt:lpstr>Courier New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Evelina Pagounis</dc:creator>
  <cp:lastModifiedBy>Arūnas Kazlauskas</cp:lastModifiedBy>
  <cp:revision>4</cp:revision>
  <dcterms:created xsi:type="dcterms:W3CDTF">2023-01-10T10:44:58Z</dcterms:created>
  <dcterms:modified xsi:type="dcterms:W3CDTF">2026-06-18T06:23:13Z</dcterms:modified>
</cp:coreProperties>
</file>