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0" r:id="rId3"/>
    <p:sldId id="262" r:id="rId4"/>
    <p:sldId id="267" r:id="rId5"/>
    <p:sldId id="266" r:id="rId6"/>
    <p:sldId id="268" r:id="rId7"/>
    <p:sldId id="269" r:id="rId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ABC0E4"/>
    <a:srgbClr val="FF99FF"/>
    <a:srgbClr val="99663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7E134-A421-4688-AC79-E10A27E84DA4}" v="7" dt="2026-06-17T12:29:40.858"/>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771" autoAdjust="0"/>
  </p:normalViewPr>
  <p:slideViewPr>
    <p:cSldViewPr snapToGrid="0">
      <p:cViewPr varScale="1">
        <p:scale>
          <a:sx n="103" d="100"/>
          <a:sy n="103" d="100"/>
        </p:scale>
        <p:origin x="132" y="1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Šarūnas Avižienis" userId="361744d4-551a-4ce2-81c7-0256c35ee3f2" providerId="ADAL" clId="{F0B945A1-FB82-45B6-9667-966B9F632B28}"/>
    <pc:docChg chg="undo custSel addSld delSld modSld sldOrd">
      <pc:chgData name="Šarūnas Avižienis" userId="361744d4-551a-4ce2-81c7-0256c35ee3f2" providerId="ADAL" clId="{F0B945A1-FB82-45B6-9667-966B9F632B28}" dt="2026-06-17T12:39:19.367" v="1163" actId="14100"/>
      <pc:docMkLst>
        <pc:docMk/>
      </pc:docMkLst>
      <pc:sldChg chg="modSp mod">
        <pc:chgData name="Šarūnas Avižienis" userId="361744d4-551a-4ce2-81c7-0256c35ee3f2" providerId="ADAL" clId="{F0B945A1-FB82-45B6-9667-966B9F632B28}" dt="2026-06-17T10:56:51.480" v="96" actId="1076"/>
        <pc:sldMkLst>
          <pc:docMk/>
          <pc:sldMk cId="3158207439" sldId="260"/>
        </pc:sldMkLst>
        <pc:spChg chg="mod">
          <ac:chgData name="Šarūnas Avižienis" userId="361744d4-551a-4ce2-81c7-0256c35ee3f2" providerId="ADAL" clId="{F0B945A1-FB82-45B6-9667-966B9F632B28}" dt="2026-06-17T10:56:51.480" v="96" actId="1076"/>
          <ac:spMkLst>
            <pc:docMk/>
            <pc:sldMk cId="3158207439" sldId="260"/>
            <ac:spMk id="3" creationId="{9AEB8E61-1BC1-BCEA-B9A2-E1D578BD7E25}"/>
          </ac:spMkLst>
        </pc:spChg>
        <pc:spChg chg="mod">
          <ac:chgData name="Šarūnas Avižienis" userId="361744d4-551a-4ce2-81c7-0256c35ee3f2" providerId="ADAL" clId="{F0B945A1-FB82-45B6-9667-966B9F632B28}" dt="2026-06-17T10:56:46.325" v="95" actId="6549"/>
          <ac:spMkLst>
            <pc:docMk/>
            <pc:sldMk cId="3158207439" sldId="260"/>
            <ac:spMk id="5" creationId="{1B22C98D-B981-7093-ED6B-F6486F5E8926}"/>
          </ac:spMkLst>
        </pc:spChg>
      </pc:sldChg>
      <pc:sldChg chg="del">
        <pc:chgData name="Šarūnas Avižienis" userId="361744d4-551a-4ce2-81c7-0256c35ee3f2" providerId="ADAL" clId="{F0B945A1-FB82-45B6-9667-966B9F632B28}" dt="2026-06-17T12:35:48.910" v="1157" actId="47"/>
        <pc:sldMkLst>
          <pc:docMk/>
          <pc:sldMk cId="1088477489" sldId="261"/>
        </pc:sldMkLst>
      </pc:sldChg>
      <pc:sldChg chg="modSp mod ord">
        <pc:chgData name="Šarūnas Avižienis" userId="361744d4-551a-4ce2-81c7-0256c35ee3f2" providerId="ADAL" clId="{F0B945A1-FB82-45B6-9667-966B9F632B28}" dt="2026-06-17T11:10:00.119" v="346" actId="14100"/>
        <pc:sldMkLst>
          <pc:docMk/>
          <pc:sldMk cId="3535954132" sldId="262"/>
        </pc:sldMkLst>
        <pc:spChg chg="mod">
          <ac:chgData name="Šarūnas Avižienis" userId="361744d4-551a-4ce2-81c7-0256c35ee3f2" providerId="ADAL" clId="{F0B945A1-FB82-45B6-9667-966B9F632B28}" dt="2026-06-17T11:10:00.119" v="346" actId="14100"/>
          <ac:spMkLst>
            <pc:docMk/>
            <pc:sldMk cId="3535954132" sldId="262"/>
            <ac:spMk id="3" creationId="{F7742A3E-70CA-B8BB-E862-5797B7729E3F}"/>
          </ac:spMkLst>
        </pc:spChg>
      </pc:sldChg>
      <pc:sldChg chg="del">
        <pc:chgData name="Šarūnas Avižienis" userId="361744d4-551a-4ce2-81c7-0256c35ee3f2" providerId="ADAL" clId="{F0B945A1-FB82-45B6-9667-966B9F632B28}" dt="2026-06-17T12:35:55.085" v="1158" actId="47"/>
        <pc:sldMkLst>
          <pc:docMk/>
          <pc:sldMk cId="955655050" sldId="264"/>
        </pc:sldMkLst>
      </pc:sldChg>
      <pc:sldChg chg="del">
        <pc:chgData name="Šarūnas Avižienis" userId="361744d4-551a-4ce2-81c7-0256c35ee3f2" providerId="ADAL" clId="{F0B945A1-FB82-45B6-9667-966B9F632B28}" dt="2026-06-17T12:35:59.646" v="1159" actId="47"/>
        <pc:sldMkLst>
          <pc:docMk/>
          <pc:sldMk cId="2829780829" sldId="265"/>
        </pc:sldMkLst>
      </pc:sldChg>
      <pc:sldChg chg="addSp delSp modSp new mod">
        <pc:chgData name="Šarūnas Avižienis" userId="361744d4-551a-4ce2-81c7-0256c35ee3f2" providerId="ADAL" clId="{F0B945A1-FB82-45B6-9667-966B9F632B28}" dt="2026-06-17T12:39:19.367" v="1163" actId="14100"/>
        <pc:sldMkLst>
          <pc:docMk/>
          <pc:sldMk cId="1632228047" sldId="266"/>
        </pc:sldMkLst>
        <pc:spChg chg="del mod">
          <ac:chgData name="Šarūnas Avižienis" userId="361744d4-551a-4ce2-81c7-0256c35ee3f2" providerId="ADAL" clId="{F0B945A1-FB82-45B6-9667-966B9F632B28}" dt="2026-06-17T11:08:22.033" v="210" actId="478"/>
          <ac:spMkLst>
            <pc:docMk/>
            <pc:sldMk cId="1632228047" sldId="266"/>
            <ac:spMk id="2" creationId="{C120D8EC-2018-5D6E-B0DF-A9123FE739BE}"/>
          </ac:spMkLst>
        </pc:spChg>
        <pc:graphicFrameChg chg="add mod modGraphic">
          <ac:chgData name="Šarūnas Avižienis" userId="361744d4-551a-4ce2-81c7-0256c35ee3f2" providerId="ADAL" clId="{F0B945A1-FB82-45B6-9667-966B9F632B28}" dt="2026-06-17T12:39:19.367" v="1163" actId="14100"/>
          <ac:graphicFrameMkLst>
            <pc:docMk/>
            <pc:sldMk cId="1632228047" sldId="266"/>
            <ac:graphicFrameMk id="3" creationId="{14C613ED-3DE8-C794-7FD7-D0DF95A3E9B9}"/>
          </ac:graphicFrameMkLst>
        </pc:graphicFrameChg>
      </pc:sldChg>
      <pc:sldChg chg="addSp delSp modSp new mod setBg setClrOvrMap">
        <pc:chgData name="Šarūnas Avižienis" userId="361744d4-551a-4ce2-81c7-0256c35ee3f2" providerId="ADAL" clId="{F0B945A1-FB82-45B6-9667-966B9F632B28}" dt="2026-06-17T11:29:22.776" v="1094" actId="1076"/>
        <pc:sldMkLst>
          <pc:docMk/>
          <pc:sldMk cId="3893053408" sldId="267"/>
        </pc:sldMkLst>
        <pc:spChg chg="del">
          <ac:chgData name="Šarūnas Avižienis" userId="361744d4-551a-4ce2-81c7-0256c35ee3f2" providerId="ADAL" clId="{F0B945A1-FB82-45B6-9667-966B9F632B28}" dt="2026-06-17T11:15:51.809" v="386" actId="478"/>
          <ac:spMkLst>
            <pc:docMk/>
            <pc:sldMk cId="3893053408" sldId="267"/>
            <ac:spMk id="2" creationId="{89229C99-4142-0AF9-299D-5441610A78E4}"/>
          </ac:spMkLst>
        </pc:spChg>
        <pc:spChg chg="mod ord">
          <ac:chgData name="Šarūnas Avižienis" userId="361744d4-551a-4ce2-81c7-0256c35ee3f2" providerId="ADAL" clId="{F0B945A1-FB82-45B6-9667-966B9F632B28}" dt="2026-06-17T11:29:22.776" v="1094" actId="1076"/>
          <ac:spMkLst>
            <pc:docMk/>
            <pc:sldMk cId="3893053408" sldId="267"/>
            <ac:spMk id="3" creationId="{5B2B3567-2D0A-438C-7E68-9C5A28A571E9}"/>
          </ac:spMkLst>
        </pc:spChg>
        <pc:spChg chg="add mod">
          <ac:chgData name="Šarūnas Avižienis" userId="361744d4-551a-4ce2-81c7-0256c35ee3f2" providerId="ADAL" clId="{F0B945A1-FB82-45B6-9667-966B9F632B28}" dt="2026-06-17T11:29:16.087" v="1093" actId="1076"/>
          <ac:spMkLst>
            <pc:docMk/>
            <pc:sldMk cId="3893053408" sldId="267"/>
            <ac:spMk id="6" creationId="{278CB6FB-6D25-3189-2BCE-EC21C357954F}"/>
          </ac:spMkLst>
        </pc:spChg>
        <pc:spChg chg="add del">
          <ac:chgData name="Šarūnas Avižienis" userId="361744d4-551a-4ce2-81c7-0256c35ee3f2" providerId="ADAL" clId="{F0B945A1-FB82-45B6-9667-966B9F632B28}" dt="2026-06-17T11:26:01.414" v="1012" actId="26606"/>
          <ac:spMkLst>
            <pc:docMk/>
            <pc:sldMk cId="3893053408" sldId="267"/>
            <ac:spMk id="10" creationId="{9228552E-C8B1-4A80-8448-0787CE0FC704}"/>
          </ac:spMkLst>
        </pc:spChg>
        <pc:spChg chg="add del">
          <ac:chgData name="Šarūnas Avižienis" userId="361744d4-551a-4ce2-81c7-0256c35ee3f2" providerId="ADAL" clId="{F0B945A1-FB82-45B6-9667-966B9F632B28}" dt="2026-06-17T11:26:01.414" v="1012" actId="26606"/>
          <ac:spMkLst>
            <pc:docMk/>
            <pc:sldMk cId="3893053408" sldId="267"/>
            <ac:spMk id="15" creationId="{8F90786E-B72D-4C32-BDCE-A170B007822D}"/>
          </ac:spMkLst>
        </pc:spChg>
        <pc:spChg chg="add del">
          <ac:chgData name="Šarūnas Avižienis" userId="361744d4-551a-4ce2-81c7-0256c35ee3f2" providerId="ADAL" clId="{F0B945A1-FB82-45B6-9667-966B9F632B28}" dt="2026-06-17T11:26:01.414" v="1012" actId="26606"/>
          <ac:spMkLst>
            <pc:docMk/>
            <pc:sldMk cId="3893053408" sldId="267"/>
            <ac:spMk id="17" creationId="{5E46F2E7-848F-4A6C-A098-4764FDEA771A}"/>
          </ac:spMkLst>
        </pc:spChg>
        <pc:picChg chg="add mod">
          <ac:chgData name="Šarūnas Avižienis" userId="361744d4-551a-4ce2-81c7-0256c35ee3f2" providerId="ADAL" clId="{F0B945A1-FB82-45B6-9667-966B9F632B28}" dt="2026-06-17T11:26:03.657" v="1013" actId="1076"/>
          <ac:picMkLst>
            <pc:docMk/>
            <pc:sldMk cId="3893053408" sldId="267"/>
            <ac:picMk id="5" creationId="{9B2DA0B0-4B22-6E31-CE29-75CB8025F4B2}"/>
          </ac:picMkLst>
        </pc:picChg>
      </pc:sldChg>
      <pc:sldChg chg="addSp modSp new mod">
        <pc:chgData name="Šarūnas Avižienis" userId="361744d4-551a-4ce2-81c7-0256c35ee3f2" providerId="ADAL" clId="{F0B945A1-FB82-45B6-9667-966B9F632B28}" dt="2026-06-17T12:35:17.728" v="1156" actId="20577"/>
        <pc:sldMkLst>
          <pc:docMk/>
          <pc:sldMk cId="3669372573" sldId="268"/>
        </pc:sldMkLst>
        <pc:graphicFrameChg chg="add mod modGraphic">
          <ac:chgData name="Šarūnas Avižienis" userId="361744d4-551a-4ce2-81c7-0256c35ee3f2" providerId="ADAL" clId="{F0B945A1-FB82-45B6-9667-966B9F632B28}" dt="2026-06-17T12:35:17.728" v="1156" actId="20577"/>
          <ac:graphicFrameMkLst>
            <pc:docMk/>
            <pc:sldMk cId="3669372573" sldId="268"/>
            <ac:graphicFrameMk id="2" creationId="{FCBF78F2-8C0A-4C53-131B-FA9D1A87D848}"/>
          </ac:graphicFrameMkLst>
        </pc:graphicFrameChg>
      </pc:sldChg>
      <pc:sldChg chg="addSp new mod">
        <pc:chgData name="Šarūnas Avižienis" userId="361744d4-551a-4ce2-81c7-0256c35ee3f2" providerId="ADAL" clId="{F0B945A1-FB82-45B6-9667-966B9F632B28}" dt="2026-06-17T12:37:43.976" v="1161" actId="22"/>
        <pc:sldMkLst>
          <pc:docMk/>
          <pc:sldMk cId="901043266" sldId="269"/>
        </pc:sldMkLst>
        <pc:picChg chg="add">
          <ac:chgData name="Šarūnas Avižienis" userId="361744d4-551a-4ce2-81c7-0256c35ee3f2" providerId="ADAL" clId="{F0B945A1-FB82-45B6-9667-966B9F632B28}" dt="2026-06-17T12:37:43.976" v="1161" actId="22"/>
          <ac:picMkLst>
            <pc:docMk/>
            <pc:sldMk cId="901043266" sldId="269"/>
            <ac:picMk id="3" creationId="{8612BAC4-8A1B-ECFE-715B-5783CA7F5F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E26D6-4F81-4E87-A0D4-73138C4B3FDA}" type="datetimeFigureOut">
              <a:rPr lang="lt-LT" smtClean="0"/>
              <a:t>2026-06-17</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BE164-3940-4860-B377-B1695AC1EEE2}" type="slidenum">
              <a:rPr lang="lt-LT" smtClean="0"/>
              <a:t>‹#›</a:t>
            </a:fld>
            <a:endParaRPr lang="lt-LT"/>
          </a:p>
        </p:txBody>
      </p:sp>
    </p:spTree>
    <p:extLst>
      <p:ext uri="{BB962C8B-B14F-4D97-AF65-F5344CB8AC3E}">
        <p14:creationId xmlns:p14="http://schemas.microsoft.com/office/powerpoint/2010/main" val="308099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solidFill>
                  <a:srgbClr val="2B2A29"/>
                </a:solidFill>
                <a:latin typeface="Arial"/>
                <a:cs typeface="Arial"/>
              </a:rPr>
              <a:t>Elektroninio</a:t>
            </a:r>
            <a:r>
              <a:rPr lang="lt-LT" sz="1200" b="1" spc="-5" dirty="0">
                <a:solidFill>
                  <a:srgbClr val="2B2A29"/>
                </a:solidFill>
                <a:latin typeface="Arial"/>
                <a:cs typeface="Arial"/>
              </a:rPr>
              <a:t> </a:t>
            </a:r>
            <a:r>
              <a:rPr lang="lt-LT" sz="1200" b="1" dirty="0">
                <a:solidFill>
                  <a:srgbClr val="2B2A29"/>
                </a:solidFill>
                <a:latin typeface="Arial"/>
                <a:cs typeface="Arial"/>
              </a:rPr>
              <a:t>pristatymo</a:t>
            </a:r>
            <a:r>
              <a:rPr lang="lt-LT" sz="1200" b="1" spc="-5" dirty="0">
                <a:solidFill>
                  <a:srgbClr val="2B2A29"/>
                </a:solidFill>
                <a:latin typeface="Arial"/>
                <a:cs typeface="Arial"/>
              </a:rPr>
              <a:t> </a:t>
            </a:r>
            <a:r>
              <a:rPr lang="lt-LT" sz="1200" b="1" dirty="0">
                <a:solidFill>
                  <a:srgbClr val="2B2A29"/>
                </a:solidFill>
                <a:latin typeface="Arial"/>
                <a:cs typeface="Arial"/>
              </a:rPr>
              <a:t>viršelio</a:t>
            </a:r>
            <a:r>
              <a:rPr lang="lt-LT" sz="1200" b="1" spc="-5" dirty="0">
                <a:solidFill>
                  <a:srgbClr val="2B2A29"/>
                </a:solidFill>
                <a:latin typeface="Arial"/>
                <a:cs typeface="Arial"/>
              </a:rPr>
              <a:t> </a:t>
            </a:r>
            <a:r>
              <a:rPr lang="lt-LT" sz="1200" b="1" spc="-10" dirty="0">
                <a:solidFill>
                  <a:srgbClr val="2B2A29"/>
                </a:solidFill>
                <a:latin typeface="Arial"/>
                <a:cs typeface="Arial"/>
              </a:rPr>
              <a:t>skaidrė. </a:t>
            </a:r>
            <a:r>
              <a:rPr lang="lt-LT" sz="1200" dirty="0">
                <a:solidFill>
                  <a:srgbClr val="2B2A29"/>
                </a:solidFill>
                <a:latin typeface="Arial"/>
                <a:cs typeface="Arial"/>
              </a:rPr>
              <a:t>Naudojamas</a:t>
            </a:r>
            <a:r>
              <a:rPr lang="lt-LT" sz="1200" spc="-30" dirty="0">
                <a:solidFill>
                  <a:srgbClr val="2B2A29"/>
                </a:solidFill>
                <a:latin typeface="Arial"/>
                <a:cs typeface="Arial"/>
              </a:rPr>
              <a:t> </a:t>
            </a:r>
            <a:r>
              <a:rPr lang="lt-LT" sz="1200" dirty="0">
                <a:solidFill>
                  <a:srgbClr val="2B2A29"/>
                </a:solidFill>
                <a:latin typeface="Arial"/>
                <a:cs typeface="Arial"/>
              </a:rPr>
              <a:t>pavyzdinis</a:t>
            </a:r>
            <a:r>
              <a:rPr lang="lt-LT" sz="1200" spc="-30" dirty="0">
                <a:solidFill>
                  <a:srgbClr val="2B2A29"/>
                </a:solidFill>
                <a:latin typeface="Arial"/>
                <a:cs typeface="Arial"/>
              </a:rPr>
              <a:t> </a:t>
            </a:r>
            <a:r>
              <a:rPr lang="lt-LT" sz="1200" spc="-10" dirty="0">
                <a:solidFill>
                  <a:srgbClr val="2B2A29"/>
                </a:solidFill>
                <a:latin typeface="Arial"/>
                <a:cs typeface="Arial"/>
              </a:rPr>
              <a:t>šablonas.</a:t>
            </a:r>
            <a:endParaRPr lang="lt-LT" dirty="0"/>
          </a:p>
        </p:txBody>
      </p:sp>
      <p:sp>
        <p:nvSpPr>
          <p:cNvPr id="4" name="Slide Number Placeholder 3"/>
          <p:cNvSpPr>
            <a:spLocks noGrp="1"/>
          </p:cNvSpPr>
          <p:nvPr>
            <p:ph type="sldNum" sz="quarter" idx="5"/>
          </p:nvPr>
        </p:nvSpPr>
        <p:spPr/>
        <p:txBody>
          <a:bodyPr/>
          <a:lstStyle/>
          <a:p>
            <a:fld id="{E98BE164-3940-4860-B377-B1695AC1EEE2}" type="slidenum">
              <a:rPr lang="lt-LT" smtClean="0"/>
              <a:t>1</a:t>
            </a:fld>
            <a:endParaRPr lang="lt-LT"/>
          </a:p>
        </p:txBody>
      </p:sp>
    </p:spTree>
    <p:extLst>
      <p:ext uri="{BB962C8B-B14F-4D97-AF65-F5344CB8AC3E}">
        <p14:creationId xmlns:p14="http://schemas.microsoft.com/office/powerpoint/2010/main" val="225600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2</a:t>
            </a:fld>
            <a:endParaRPr lang="lt-LT"/>
          </a:p>
        </p:txBody>
      </p:sp>
    </p:spTree>
    <p:extLst>
      <p:ext uri="{BB962C8B-B14F-4D97-AF65-F5344CB8AC3E}">
        <p14:creationId xmlns:p14="http://schemas.microsoft.com/office/powerpoint/2010/main" val="329327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E98BE164-3940-4860-B377-B1695AC1EEE2}" type="slidenum">
              <a:rPr lang="lt-LT" smtClean="0"/>
              <a:t>4</a:t>
            </a:fld>
            <a:endParaRPr lang="lt-LT"/>
          </a:p>
        </p:txBody>
      </p:sp>
    </p:spTree>
    <p:extLst>
      <p:ext uri="{BB962C8B-B14F-4D97-AF65-F5344CB8AC3E}">
        <p14:creationId xmlns:p14="http://schemas.microsoft.com/office/powerpoint/2010/main" val="361217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175A-AB6A-F831-768C-96064CA19D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A9C6AD7C-76F8-A29A-15A4-58C6A3864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AF243F23-CA2C-E578-12B8-46DC9BFE4FD5}"/>
              </a:ext>
            </a:extLst>
          </p:cNvPr>
          <p:cNvSpPr>
            <a:spLocks noGrp="1"/>
          </p:cNvSpPr>
          <p:nvPr>
            <p:ph type="dt" sz="half" idx="10"/>
          </p:nvPr>
        </p:nvSpPr>
        <p:spPr/>
        <p:txBody>
          <a:bodyPr/>
          <a:lstStyle/>
          <a:p>
            <a:fld id="{76C17AFD-923E-4CFF-8381-D0852A6EA026}" type="datetimeFigureOut">
              <a:rPr lang="lt-LT" smtClean="0"/>
              <a:t>2026-06-17</a:t>
            </a:fld>
            <a:endParaRPr lang="lt-LT"/>
          </a:p>
        </p:txBody>
      </p:sp>
      <p:sp>
        <p:nvSpPr>
          <p:cNvPr id="5" name="Footer Placeholder 4">
            <a:extLst>
              <a:ext uri="{FF2B5EF4-FFF2-40B4-BE49-F238E27FC236}">
                <a16:creationId xmlns:a16="http://schemas.microsoft.com/office/drawing/2014/main" id="{53751B76-8F2B-3806-4594-BAFE28F398C8}"/>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13C155B2-8053-019D-B99F-8104681ED3C9}"/>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185185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7FB9-72CE-6F11-70C8-2504E362FCA9}"/>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F3E432D0-D863-DCF9-A162-1EE1BA6F0A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0280FFEE-FD20-3B5C-1D69-3E9D2A20A7EC}"/>
              </a:ext>
            </a:extLst>
          </p:cNvPr>
          <p:cNvSpPr>
            <a:spLocks noGrp="1"/>
          </p:cNvSpPr>
          <p:nvPr>
            <p:ph type="dt" sz="half" idx="10"/>
          </p:nvPr>
        </p:nvSpPr>
        <p:spPr/>
        <p:txBody>
          <a:bodyPr/>
          <a:lstStyle/>
          <a:p>
            <a:fld id="{76C17AFD-923E-4CFF-8381-D0852A6EA026}" type="datetimeFigureOut">
              <a:rPr lang="lt-LT" smtClean="0"/>
              <a:t>2026-06-17</a:t>
            </a:fld>
            <a:endParaRPr lang="lt-LT"/>
          </a:p>
        </p:txBody>
      </p:sp>
      <p:sp>
        <p:nvSpPr>
          <p:cNvPr id="5" name="Footer Placeholder 4">
            <a:extLst>
              <a:ext uri="{FF2B5EF4-FFF2-40B4-BE49-F238E27FC236}">
                <a16:creationId xmlns:a16="http://schemas.microsoft.com/office/drawing/2014/main" id="{00C16757-9A97-D248-AC3A-3139043AD9EA}"/>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21DC7FCC-4F06-E66E-48C2-B2DC86BC13D7}"/>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155387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1C7BA0-DA14-20D1-1FBB-E5970C4126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30A60963-3415-3890-3B74-875F8F4F2D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44E14096-1C69-B3B8-2EEF-9DE6CBE14734}"/>
              </a:ext>
            </a:extLst>
          </p:cNvPr>
          <p:cNvSpPr>
            <a:spLocks noGrp="1"/>
          </p:cNvSpPr>
          <p:nvPr>
            <p:ph type="dt" sz="half" idx="10"/>
          </p:nvPr>
        </p:nvSpPr>
        <p:spPr/>
        <p:txBody>
          <a:bodyPr/>
          <a:lstStyle/>
          <a:p>
            <a:fld id="{76C17AFD-923E-4CFF-8381-D0852A6EA026}" type="datetimeFigureOut">
              <a:rPr lang="lt-LT" smtClean="0"/>
              <a:t>2026-06-17</a:t>
            </a:fld>
            <a:endParaRPr lang="lt-LT"/>
          </a:p>
        </p:txBody>
      </p:sp>
      <p:sp>
        <p:nvSpPr>
          <p:cNvPr id="5" name="Footer Placeholder 4">
            <a:extLst>
              <a:ext uri="{FF2B5EF4-FFF2-40B4-BE49-F238E27FC236}">
                <a16:creationId xmlns:a16="http://schemas.microsoft.com/office/drawing/2014/main" id="{BAB6C72A-1181-D722-863A-E39BACF8E3D2}"/>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CC0F9316-B70F-EBDD-DE9E-A12D6D5B1025}"/>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419262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C6DE-8DED-A1F6-4103-97AB39B2BD7C}"/>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C37E1830-C9DE-F8F7-0FA2-9F1B0A8FDF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4C8CAC49-96B7-F686-904F-76B92C54C323}"/>
              </a:ext>
            </a:extLst>
          </p:cNvPr>
          <p:cNvSpPr>
            <a:spLocks noGrp="1"/>
          </p:cNvSpPr>
          <p:nvPr>
            <p:ph type="dt" sz="half" idx="10"/>
          </p:nvPr>
        </p:nvSpPr>
        <p:spPr/>
        <p:txBody>
          <a:bodyPr/>
          <a:lstStyle/>
          <a:p>
            <a:fld id="{76C17AFD-923E-4CFF-8381-D0852A6EA026}" type="datetimeFigureOut">
              <a:rPr lang="lt-LT" smtClean="0"/>
              <a:t>2026-06-17</a:t>
            </a:fld>
            <a:endParaRPr lang="lt-LT"/>
          </a:p>
        </p:txBody>
      </p:sp>
      <p:sp>
        <p:nvSpPr>
          <p:cNvPr id="5" name="Footer Placeholder 4">
            <a:extLst>
              <a:ext uri="{FF2B5EF4-FFF2-40B4-BE49-F238E27FC236}">
                <a16:creationId xmlns:a16="http://schemas.microsoft.com/office/drawing/2014/main" id="{A4F79D81-4DC7-562A-48D4-50BF03A2653B}"/>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C915EC7A-86A1-4260-128E-933D4697ACA5}"/>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300451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B487-2626-D6BF-7C4F-D683602EDC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5C523DE6-DA5A-FA7A-AFA7-C4A1E8A6C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D2E1E-A674-0BF0-348D-6B09E85361E5}"/>
              </a:ext>
            </a:extLst>
          </p:cNvPr>
          <p:cNvSpPr>
            <a:spLocks noGrp="1"/>
          </p:cNvSpPr>
          <p:nvPr>
            <p:ph type="dt" sz="half" idx="10"/>
          </p:nvPr>
        </p:nvSpPr>
        <p:spPr/>
        <p:txBody>
          <a:bodyPr/>
          <a:lstStyle/>
          <a:p>
            <a:fld id="{76C17AFD-923E-4CFF-8381-D0852A6EA026}" type="datetimeFigureOut">
              <a:rPr lang="lt-LT" smtClean="0"/>
              <a:t>2026-06-17</a:t>
            </a:fld>
            <a:endParaRPr lang="lt-LT"/>
          </a:p>
        </p:txBody>
      </p:sp>
      <p:sp>
        <p:nvSpPr>
          <p:cNvPr id="5" name="Footer Placeholder 4">
            <a:extLst>
              <a:ext uri="{FF2B5EF4-FFF2-40B4-BE49-F238E27FC236}">
                <a16:creationId xmlns:a16="http://schemas.microsoft.com/office/drawing/2014/main" id="{753923F7-8304-4C56-580F-B8F9F345F92D}"/>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757CB93A-2AEC-D296-DA9B-086626F2A451}"/>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3300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8977-2E78-EA51-D658-3C812083C82E}"/>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875E108E-72C0-ABE5-08EA-E11FA49106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29484DEF-C752-05ED-2491-7C918C24EA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FC3CE34D-302E-652F-DD6A-4CC1B75EA540}"/>
              </a:ext>
            </a:extLst>
          </p:cNvPr>
          <p:cNvSpPr>
            <a:spLocks noGrp="1"/>
          </p:cNvSpPr>
          <p:nvPr>
            <p:ph type="dt" sz="half" idx="10"/>
          </p:nvPr>
        </p:nvSpPr>
        <p:spPr/>
        <p:txBody>
          <a:bodyPr/>
          <a:lstStyle/>
          <a:p>
            <a:fld id="{76C17AFD-923E-4CFF-8381-D0852A6EA026}" type="datetimeFigureOut">
              <a:rPr lang="lt-LT" smtClean="0"/>
              <a:t>2026-06-17</a:t>
            </a:fld>
            <a:endParaRPr lang="lt-LT"/>
          </a:p>
        </p:txBody>
      </p:sp>
      <p:sp>
        <p:nvSpPr>
          <p:cNvPr id="6" name="Footer Placeholder 5">
            <a:extLst>
              <a:ext uri="{FF2B5EF4-FFF2-40B4-BE49-F238E27FC236}">
                <a16:creationId xmlns:a16="http://schemas.microsoft.com/office/drawing/2014/main" id="{EF53CBF1-E0AA-2428-1598-82C530AC4037}"/>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ECCD70BA-A610-1605-2A4B-301F9702729C}"/>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269431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B9B0-D8A6-0027-7761-DDB4FD13BBAA}"/>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C59C51B2-DE08-E21E-1732-B426ADABC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41A6ED-3880-7CAD-C3C6-C2E26ADE54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9EEDDE41-1744-99AC-8379-4611550A5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F43481-BCBF-D3A8-AD9B-FFC34009B8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3B18FE3F-184A-42AF-AFAA-6DB67416A2F3}"/>
              </a:ext>
            </a:extLst>
          </p:cNvPr>
          <p:cNvSpPr>
            <a:spLocks noGrp="1"/>
          </p:cNvSpPr>
          <p:nvPr>
            <p:ph type="dt" sz="half" idx="10"/>
          </p:nvPr>
        </p:nvSpPr>
        <p:spPr/>
        <p:txBody>
          <a:bodyPr/>
          <a:lstStyle/>
          <a:p>
            <a:fld id="{76C17AFD-923E-4CFF-8381-D0852A6EA026}" type="datetimeFigureOut">
              <a:rPr lang="lt-LT" smtClean="0"/>
              <a:t>2026-06-17</a:t>
            </a:fld>
            <a:endParaRPr lang="lt-LT"/>
          </a:p>
        </p:txBody>
      </p:sp>
      <p:sp>
        <p:nvSpPr>
          <p:cNvPr id="8" name="Footer Placeholder 7">
            <a:extLst>
              <a:ext uri="{FF2B5EF4-FFF2-40B4-BE49-F238E27FC236}">
                <a16:creationId xmlns:a16="http://schemas.microsoft.com/office/drawing/2014/main" id="{97486DE7-1A73-B781-BCC1-179480AB7473}"/>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785EA030-012C-5431-D47B-580C43369F62}"/>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277787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8C66-20F8-53D7-BD66-324BD99EC579}"/>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7ADA3A7A-66DC-66E4-E91E-51943A3E1DDC}"/>
              </a:ext>
            </a:extLst>
          </p:cNvPr>
          <p:cNvSpPr>
            <a:spLocks noGrp="1"/>
          </p:cNvSpPr>
          <p:nvPr>
            <p:ph type="dt" sz="half" idx="10"/>
          </p:nvPr>
        </p:nvSpPr>
        <p:spPr/>
        <p:txBody>
          <a:bodyPr/>
          <a:lstStyle/>
          <a:p>
            <a:fld id="{76C17AFD-923E-4CFF-8381-D0852A6EA026}" type="datetimeFigureOut">
              <a:rPr lang="lt-LT" smtClean="0"/>
              <a:t>2026-06-17</a:t>
            </a:fld>
            <a:endParaRPr lang="lt-LT"/>
          </a:p>
        </p:txBody>
      </p:sp>
      <p:sp>
        <p:nvSpPr>
          <p:cNvPr id="4" name="Footer Placeholder 3">
            <a:extLst>
              <a:ext uri="{FF2B5EF4-FFF2-40B4-BE49-F238E27FC236}">
                <a16:creationId xmlns:a16="http://schemas.microsoft.com/office/drawing/2014/main" id="{DFAC6EB1-3E34-8C81-BC4D-004DE7A38741}"/>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F8F50291-7E30-5959-7261-DE4BE64F6FC5}"/>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379463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83ED2A-D3EF-CB69-494B-FE67994522A6}"/>
              </a:ext>
            </a:extLst>
          </p:cNvPr>
          <p:cNvSpPr>
            <a:spLocks noGrp="1"/>
          </p:cNvSpPr>
          <p:nvPr>
            <p:ph type="dt" sz="half" idx="10"/>
          </p:nvPr>
        </p:nvSpPr>
        <p:spPr/>
        <p:txBody>
          <a:bodyPr/>
          <a:lstStyle/>
          <a:p>
            <a:fld id="{76C17AFD-923E-4CFF-8381-D0852A6EA026}" type="datetimeFigureOut">
              <a:rPr lang="lt-LT" smtClean="0"/>
              <a:t>2026-06-17</a:t>
            </a:fld>
            <a:endParaRPr lang="lt-LT"/>
          </a:p>
        </p:txBody>
      </p:sp>
      <p:sp>
        <p:nvSpPr>
          <p:cNvPr id="3" name="Footer Placeholder 2">
            <a:extLst>
              <a:ext uri="{FF2B5EF4-FFF2-40B4-BE49-F238E27FC236}">
                <a16:creationId xmlns:a16="http://schemas.microsoft.com/office/drawing/2014/main" id="{FC241CE2-0509-C2BB-73BE-E69086ED32D9}"/>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891DCECA-C1D5-0864-374C-B5432A031AA1}"/>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232186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9623-6D2E-025A-0E85-69BEB128E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5DF8508E-E375-E453-A76B-7B0FA849A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0651EB5D-1306-518A-A179-F2F28F1DE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85367E-AE0A-4214-9BF7-575FBEE85F76}"/>
              </a:ext>
            </a:extLst>
          </p:cNvPr>
          <p:cNvSpPr>
            <a:spLocks noGrp="1"/>
          </p:cNvSpPr>
          <p:nvPr>
            <p:ph type="dt" sz="half" idx="10"/>
          </p:nvPr>
        </p:nvSpPr>
        <p:spPr/>
        <p:txBody>
          <a:bodyPr/>
          <a:lstStyle/>
          <a:p>
            <a:fld id="{76C17AFD-923E-4CFF-8381-D0852A6EA026}" type="datetimeFigureOut">
              <a:rPr lang="lt-LT" smtClean="0"/>
              <a:t>2026-06-17</a:t>
            </a:fld>
            <a:endParaRPr lang="lt-LT"/>
          </a:p>
        </p:txBody>
      </p:sp>
      <p:sp>
        <p:nvSpPr>
          <p:cNvPr id="6" name="Footer Placeholder 5">
            <a:extLst>
              <a:ext uri="{FF2B5EF4-FFF2-40B4-BE49-F238E27FC236}">
                <a16:creationId xmlns:a16="http://schemas.microsoft.com/office/drawing/2014/main" id="{09BEADD8-51F6-8B25-933D-D0CDB7BB0C48}"/>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302C9CDC-49B3-9EB1-40DD-416D851E25CD}"/>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249411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C2EF-BD74-2AC4-82CF-2FE221518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B931FB29-2763-B0E9-DDB5-39D9BA08B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C22A5987-ED7F-FCC1-6B96-CCA2070208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DA217-7CCA-DE6A-77BC-475F94E7027F}"/>
              </a:ext>
            </a:extLst>
          </p:cNvPr>
          <p:cNvSpPr>
            <a:spLocks noGrp="1"/>
          </p:cNvSpPr>
          <p:nvPr>
            <p:ph type="dt" sz="half" idx="10"/>
          </p:nvPr>
        </p:nvSpPr>
        <p:spPr/>
        <p:txBody>
          <a:bodyPr/>
          <a:lstStyle/>
          <a:p>
            <a:fld id="{76C17AFD-923E-4CFF-8381-D0852A6EA026}" type="datetimeFigureOut">
              <a:rPr lang="lt-LT" smtClean="0"/>
              <a:t>2026-06-17</a:t>
            </a:fld>
            <a:endParaRPr lang="lt-LT"/>
          </a:p>
        </p:txBody>
      </p:sp>
      <p:sp>
        <p:nvSpPr>
          <p:cNvPr id="6" name="Footer Placeholder 5">
            <a:extLst>
              <a:ext uri="{FF2B5EF4-FFF2-40B4-BE49-F238E27FC236}">
                <a16:creationId xmlns:a16="http://schemas.microsoft.com/office/drawing/2014/main" id="{690CDA7F-8BFA-7E48-17DB-97F213C22D10}"/>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D83F1F5C-8A01-0B4F-A110-DC6291110B65}"/>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64805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623DBB-805C-655F-54D0-17F24602B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267514E5-3C2B-4D32-8ADC-DC405EC807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7CFF051B-99CE-CDE5-794B-08A37816BA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17AFD-923E-4CFF-8381-D0852A6EA026}" type="datetimeFigureOut">
              <a:rPr lang="lt-LT" smtClean="0"/>
              <a:t>2026-06-17</a:t>
            </a:fld>
            <a:endParaRPr lang="lt-LT"/>
          </a:p>
        </p:txBody>
      </p:sp>
      <p:sp>
        <p:nvSpPr>
          <p:cNvPr id="5" name="Footer Placeholder 4">
            <a:extLst>
              <a:ext uri="{FF2B5EF4-FFF2-40B4-BE49-F238E27FC236}">
                <a16:creationId xmlns:a16="http://schemas.microsoft.com/office/drawing/2014/main" id="{23DD4A03-8F56-FDE9-2351-F9C0E0F00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9B907304-8827-73A0-3BCF-6E03B2B92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175DB-2FAB-4D22-B139-FB12971062FE}" type="slidenum">
              <a:rPr lang="lt-LT" smtClean="0"/>
              <a:t>‹#›</a:t>
            </a:fld>
            <a:endParaRPr lang="lt-LT"/>
          </a:p>
        </p:txBody>
      </p:sp>
    </p:spTree>
    <p:extLst>
      <p:ext uri="{BB962C8B-B14F-4D97-AF65-F5344CB8AC3E}">
        <p14:creationId xmlns:p14="http://schemas.microsoft.com/office/powerpoint/2010/main" val="1099153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499496-5E53-6447-592C-C4B792FF7724}"/>
              </a:ext>
            </a:extLst>
          </p:cNvPr>
          <p:cNvPicPr>
            <a:picLocks noChangeAspect="1"/>
          </p:cNvPicPr>
          <p:nvPr/>
        </p:nvPicPr>
        <p:blipFill>
          <a:blip r:embed="rId3"/>
          <a:stretch>
            <a:fillRect/>
          </a:stretch>
        </p:blipFill>
        <p:spPr>
          <a:xfrm>
            <a:off x="0" y="-10634"/>
            <a:ext cx="12192000" cy="6868633"/>
          </a:xfrm>
          <a:prstGeom prst="rect">
            <a:avLst/>
          </a:prstGeom>
        </p:spPr>
      </p:pic>
      <p:pic>
        <p:nvPicPr>
          <p:cNvPr id="13" name="Picture 12" descr="Logo&#10;&#10;Description automatically generated">
            <a:extLst>
              <a:ext uri="{FF2B5EF4-FFF2-40B4-BE49-F238E27FC236}">
                <a16:creationId xmlns:a16="http://schemas.microsoft.com/office/drawing/2014/main" id="{B86BEA5B-A564-C086-062A-9EAF050F86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7522" y="1143298"/>
            <a:ext cx="4536956" cy="4560767"/>
          </a:xfrm>
          <a:prstGeom prst="rect">
            <a:avLst/>
          </a:prstGeom>
        </p:spPr>
      </p:pic>
    </p:spTree>
    <p:extLst>
      <p:ext uri="{BB962C8B-B14F-4D97-AF65-F5344CB8AC3E}">
        <p14:creationId xmlns:p14="http://schemas.microsoft.com/office/powerpoint/2010/main" val="4175743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3">
            <a:extLst>
              <a:ext uri="{FF2B5EF4-FFF2-40B4-BE49-F238E27FC236}">
                <a16:creationId xmlns:a16="http://schemas.microsoft.com/office/drawing/2014/main" id="{9AEB8E61-1BC1-BCEA-B9A2-E1D578BD7E25}"/>
              </a:ext>
            </a:extLst>
          </p:cNvPr>
          <p:cNvSpPr txBox="1"/>
          <p:nvPr/>
        </p:nvSpPr>
        <p:spPr>
          <a:xfrm>
            <a:off x="836562" y="2492179"/>
            <a:ext cx="10515600" cy="1245213"/>
          </a:xfrm>
          <a:prstGeom prst="rect">
            <a:avLst/>
          </a:prstGeom>
        </p:spPr>
        <p:txBody>
          <a:bodyPr vert="horz" wrap="square" lIns="0" tIns="13970" rIns="0" bIns="0" rtlCol="0">
            <a:spAutoFit/>
          </a:bodyPr>
          <a:lstStyle/>
          <a:p>
            <a:pPr marL="12700" algn="ctr">
              <a:spcBef>
                <a:spcPts val="110"/>
              </a:spcBef>
            </a:pPr>
            <a:r>
              <a:rPr lang="lt-LT" sz="4000" dirty="0"/>
              <a:t>„APSKRITAS STALAS“ (LAIKINASIS SAUGOJIMAS) IR PERTEKLINIŲ REIKALAVIMŲ VERSLUI ŠALINIMAS</a:t>
            </a:r>
            <a:endParaRPr lang="lt-LT" sz="4000" dirty="0">
              <a:solidFill>
                <a:srgbClr val="2B2A29"/>
              </a:solidFill>
              <a:latin typeface="Arial"/>
              <a:cs typeface="Arial"/>
            </a:endParaRPr>
          </a:p>
        </p:txBody>
      </p:sp>
      <p:sp>
        <p:nvSpPr>
          <p:cNvPr id="4" name="object 13">
            <a:extLst>
              <a:ext uri="{FF2B5EF4-FFF2-40B4-BE49-F238E27FC236}">
                <a16:creationId xmlns:a16="http://schemas.microsoft.com/office/drawing/2014/main" id="{B3C8FCE2-8AEE-F29D-1B8B-A1A10ABB33E4}"/>
              </a:ext>
            </a:extLst>
          </p:cNvPr>
          <p:cNvSpPr txBox="1"/>
          <p:nvPr/>
        </p:nvSpPr>
        <p:spPr>
          <a:xfrm>
            <a:off x="-2534" y="3826553"/>
            <a:ext cx="12193795" cy="506549"/>
          </a:xfrm>
          <a:prstGeom prst="rect">
            <a:avLst/>
          </a:prstGeom>
        </p:spPr>
        <p:txBody>
          <a:bodyPr vert="horz" wrap="square" lIns="0" tIns="13970" rIns="0" bIns="0" rtlCol="0">
            <a:spAutoFit/>
          </a:bodyPr>
          <a:lstStyle/>
          <a:p>
            <a:pPr marL="12700" algn="ctr">
              <a:spcBef>
                <a:spcPts val="110"/>
              </a:spcBef>
            </a:pPr>
            <a:endParaRPr lang="lt-LT" sz="3200" dirty="0">
              <a:solidFill>
                <a:srgbClr val="2B2A29"/>
              </a:solidFill>
              <a:latin typeface="Arial"/>
              <a:cs typeface="Arial"/>
            </a:endParaRPr>
          </a:p>
        </p:txBody>
      </p:sp>
      <p:sp>
        <p:nvSpPr>
          <p:cNvPr id="5" name="object 13">
            <a:extLst>
              <a:ext uri="{FF2B5EF4-FFF2-40B4-BE49-F238E27FC236}">
                <a16:creationId xmlns:a16="http://schemas.microsoft.com/office/drawing/2014/main" id="{1B22C98D-B981-7093-ED6B-F6486F5E8926}"/>
              </a:ext>
            </a:extLst>
          </p:cNvPr>
          <p:cNvSpPr txBox="1"/>
          <p:nvPr/>
        </p:nvSpPr>
        <p:spPr>
          <a:xfrm>
            <a:off x="4251790" y="6131306"/>
            <a:ext cx="3685145" cy="383438"/>
          </a:xfrm>
          <a:prstGeom prst="rect">
            <a:avLst/>
          </a:prstGeom>
        </p:spPr>
        <p:txBody>
          <a:bodyPr vert="horz" wrap="square" lIns="0" tIns="13970" rIns="0" bIns="0" rtlCol="0">
            <a:spAutoFit/>
          </a:bodyPr>
          <a:lstStyle/>
          <a:p>
            <a:pPr marL="12700" algn="ctr">
              <a:spcBef>
                <a:spcPts val="110"/>
              </a:spcBef>
            </a:pPr>
            <a:r>
              <a:rPr lang="lt-LT" sz="2400" dirty="0">
                <a:solidFill>
                  <a:srgbClr val="2B2A29"/>
                </a:solidFill>
                <a:latin typeface="Arial"/>
                <a:cs typeface="Arial"/>
              </a:rPr>
              <a:t>2026-06-18</a:t>
            </a:r>
          </a:p>
        </p:txBody>
      </p:sp>
      <p:pic>
        <p:nvPicPr>
          <p:cNvPr id="9" name="Picture 8">
            <a:extLst>
              <a:ext uri="{FF2B5EF4-FFF2-40B4-BE49-F238E27FC236}">
                <a16:creationId xmlns:a16="http://schemas.microsoft.com/office/drawing/2014/main" id="{C2990A21-3FA7-B3DE-9330-42017C528488}"/>
              </a:ext>
            </a:extLst>
          </p:cNvPr>
          <p:cNvPicPr>
            <a:picLocks noChangeAspect="1"/>
          </p:cNvPicPr>
          <p:nvPr/>
        </p:nvPicPr>
        <p:blipFill>
          <a:blip r:embed="rId3"/>
          <a:stretch>
            <a:fillRect/>
          </a:stretch>
        </p:blipFill>
        <p:spPr>
          <a:xfrm>
            <a:off x="0" y="3532"/>
            <a:ext cx="12191262" cy="133158"/>
          </a:xfrm>
          <a:prstGeom prst="rect">
            <a:avLst/>
          </a:prstGeom>
        </p:spPr>
      </p:pic>
      <p:pic>
        <p:nvPicPr>
          <p:cNvPr id="10" name="Picture 9" descr="Logo&#10;&#10;Description automatically generated">
            <a:extLst>
              <a:ext uri="{FF2B5EF4-FFF2-40B4-BE49-F238E27FC236}">
                <a16:creationId xmlns:a16="http://schemas.microsoft.com/office/drawing/2014/main" id="{CC789228-D23F-8223-4C75-F543DE843B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5424" y="106144"/>
            <a:ext cx="1757880" cy="1767106"/>
          </a:xfrm>
          <a:prstGeom prst="rect">
            <a:avLst/>
          </a:prstGeom>
        </p:spPr>
      </p:pic>
      <p:sp>
        <p:nvSpPr>
          <p:cNvPr id="6" name="TextBox 5">
            <a:extLst>
              <a:ext uri="{FF2B5EF4-FFF2-40B4-BE49-F238E27FC236}">
                <a16:creationId xmlns:a16="http://schemas.microsoft.com/office/drawing/2014/main" id="{560D3D45-279A-49B6-8DF0-73784A18A505}"/>
              </a:ext>
            </a:extLst>
          </p:cNvPr>
          <p:cNvSpPr txBox="1"/>
          <p:nvPr/>
        </p:nvSpPr>
        <p:spPr>
          <a:xfrm>
            <a:off x="333756" y="4542341"/>
            <a:ext cx="6025896" cy="1410643"/>
          </a:xfrm>
          <a:prstGeom prst="rect">
            <a:avLst/>
          </a:prstGeom>
          <a:noFill/>
        </p:spPr>
        <p:txBody>
          <a:bodyPr wrap="square">
            <a:spAutoFit/>
          </a:bodyPr>
          <a:lstStyle/>
          <a:p>
            <a:pPr marL="12700">
              <a:spcBef>
                <a:spcPts val="110"/>
              </a:spcBef>
            </a:pPr>
            <a:r>
              <a:rPr lang="lt-LT" sz="2800" dirty="0">
                <a:solidFill>
                  <a:srgbClr val="2B2A29"/>
                </a:solidFill>
                <a:latin typeface="Arial"/>
                <a:cs typeface="Arial"/>
              </a:rPr>
              <a:t>Juozas Šarūnas Avižienis</a:t>
            </a:r>
          </a:p>
          <a:p>
            <a:pPr marL="12700">
              <a:spcBef>
                <a:spcPts val="110"/>
              </a:spcBef>
            </a:pPr>
            <a:r>
              <a:rPr lang="lt-LT" sz="2800" dirty="0">
                <a:solidFill>
                  <a:srgbClr val="2B2A29"/>
                </a:solidFill>
                <a:latin typeface="Arial"/>
                <a:cs typeface="Arial"/>
              </a:rPr>
              <a:t>Muitų politikos skyriaus vedėjas</a:t>
            </a:r>
          </a:p>
          <a:p>
            <a:pPr marL="12700">
              <a:spcBef>
                <a:spcPts val="110"/>
              </a:spcBef>
            </a:pPr>
            <a:r>
              <a:rPr lang="lt-LT" sz="2800" dirty="0">
                <a:solidFill>
                  <a:srgbClr val="2B2A29"/>
                </a:solidFill>
                <a:latin typeface="Arial"/>
                <a:cs typeface="Arial"/>
              </a:rPr>
              <a:t>Muitinės departamentas</a:t>
            </a:r>
          </a:p>
        </p:txBody>
      </p:sp>
    </p:spTree>
    <p:extLst>
      <p:ext uri="{BB962C8B-B14F-4D97-AF65-F5344CB8AC3E}">
        <p14:creationId xmlns:p14="http://schemas.microsoft.com/office/powerpoint/2010/main" val="315820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42F8BBC-E99E-ECB4-703D-559AC0500172}"/>
              </a:ext>
            </a:extLst>
          </p:cNvPr>
          <p:cNvSpPr>
            <a:spLocks noGrp="1"/>
          </p:cNvSpPr>
          <p:nvPr>
            <p:ph type="title"/>
          </p:nvPr>
        </p:nvSpPr>
        <p:spPr>
          <a:xfrm>
            <a:off x="481013" y="3752849"/>
            <a:ext cx="3290887" cy="2452687"/>
          </a:xfrm>
        </p:spPr>
        <p:txBody>
          <a:bodyPr anchor="ctr">
            <a:normAutofit/>
          </a:bodyPr>
          <a:lstStyle/>
          <a:p>
            <a:r>
              <a:rPr lang="lt-LT" sz="3600" dirty="0">
                <a:latin typeface="Arial" panose="020B0604020202020204" pitchFamily="34" charset="0"/>
                <a:cs typeface="Arial" panose="020B0604020202020204" pitchFamily="34" charset="0"/>
              </a:rPr>
              <a:t>„APSKRITO STALO“ DISKUSIJA</a:t>
            </a:r>
          </a:p>
        </p:txBody>
      </p:sp>
      <p:pic>
        <p:nvPicPr>
          <p:cNvPr id="2052" name="Picture 4" descr="SourceSecurity.com's top 10 expert panel roundtable discussions in 2016">
            <a:extLst>
              <a:ext uri="{FF2B5EF4-FFF2-40B4-BE49-F238E27FC236}">
                <a16:creationId xmlns:a16="http://schemas.microsoft.com/office/drawing/2014/main" id="{AC7C3194-810A-5074-44E1-2C50572C4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7481" b="20045"/>
          <a:stretch>
            <a:fill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Turinio vietos rezervavimo ženklas 2">
            <a:extLst>
              <a:ext uri="{FF2B5EF4-FFF2-40B4-BE49-F238E27FC236}">
                <a16:creationId xmlns:a16="http://schemas.microsoft.com/office/drawing/2014/main" id="{F7742A3E-70CA-B8BB-E862-5797B7729E3F}"/>
              </a:ext>
            </a:extLst>
          </p:cNvPr>
          <p:cNvSpPr>
            <a:spLocks noGrp="1"/>
          </p:cNvSpPr>
          <p:nvPr>
            <p:ph idx="1"/>
          </p:nvPr>
        </p:nvSpPr>
        <p:spPr>
          <a:xfrm>
            <a:off x="3773493" y="4061358"/>
            <a:ext cx="7455340" cy="1835668"/>
          </a:xfrm>
        </p:spPr>
        <p:txBody>
          <a:bodyPr anchor="ctr">
            <a:normAutofit/>
          </a:bodyPr>
          <a:lstStyle/>
          <a:p>
            <a:pPr marL="0" indent="0">
              <a:buNone/>
            </a:pPr>
            <a:r>
              <a:rPr lang="lt-LT" dirty="0">
                <a:latin typeface="Arial" panose="020B0604020202020204" pitchFamily="34" charset="0"/>
                <a:cs typeface="Arial" panose="020B0604020202020204" pitchFamily="34" charset="0"/>
              </a:rPr>
              <a:t>Problemos, susijusios su neteisingais prekių kodais, nurodytais laikinojo saugojimo deklaracijose (2026 m. balandžio 29 d.)</a:t>
            </a:r>
          </a:p>
        </p:txBody>
      </p:sp>
    </p:spTree>
    <p:extLst>
      <p:ext uri="{BB962C8B-B14F-4D97-AF65-F5344CB8AC3E}">
        <p14:creationId xmlns:p14="http://schemas.microsoft.com/office/powerpoint/2010/main" val="353595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B2DA0B0-4B22-6E31-CE29-75CB8025F4B2}"/>
              </a:ext>
            </a:extLst>
          </p:cNvPr>
          <p:cNvPicPr>
            <a:picLocks noChangeAspect="1"/>
          </p:cNvPicPr>
          <p:nvPr/>
        </p:nvPicPr>
        <p:blipFill>
          <a:blip r:embed="rId3">
            <a:alphaModFix amt="35000"/>
          </a:blip>
          <a:srcRect b="15730"/>
          <a:stretch>
            <a:fillRect/>
          </a:stretch>
        </p:blipFill>
        <p:spPr>
          <a:xfrm>
            <a:off x="20" y="0"/>
            <a:ext cx="12191980" cy="6857990"/>
          </a:xfrm>
          <a:prstGeom prst="rect">
            <a:avLst/>
          </a:prstGeom>
        </p:spPr>
      </p:pic>
      <p:sp>
        <p:nvSpPr>
          <p:cNvPr id="3" name="Content Placeholder 2">
            <a:extLst>
              <a:ext uri="{FF2B5EF4-FFF2-40B4-BE49-F238E27FC236}">
                <a16:creationId xmlns:a16="http://schemas.microsoft.com/office/drawing/2014/main" id="{5B2B3567-2D0A-438C-7E68-9C5A28A571E9}"/>
              </a:ext>
            </a:extLst>
          </p:cNvPr>
          <p:cNvSpPr>
            <a:spLocks noGrp="1"/>
          </p:cNvSpPr>
          <p:nvPr>
            <p:ph idx="1"/>
          </p:nvPr>
        </p:nvSpPr>
        <p:spPr>
          <a:xfrm>
            <a:off x="1190966" y="641237"/>
            <a:ext cx="10515600" cy="4214227"/>
          </a:xfrm>
        </p:spPr>
        <p:txBody>
          <a:bodyPr>
            <a:normAutofit/>
          </a:bodyPr>
          <a:lstStyle/>
          <a:p>
            <a:r>
              <a:rPr lang="lt-LT" sz="2600" dirty="0">
                <a:solidFill>
                  <a:srgbClr val="FFFFFF"/>
                </a:solidFill>
              </a:rPr>
              <a:t>Atsakomybė už laikinojo saugojimo deklaracijoje ir muitinės deklaracijoje pateiktos informacijos teisingumą, ir administracinės sankcijos, taikomos nustačius, kad nurodytas prekių kodas neteisingas</a:t>
            </a:r>
          </a:p>
          <a:p>
            <a:r>
              <a:rPr lang="lt-LT" sz="2600" dirty="0">
                <a:solidFill>
                  <a:srgbClr val="FFFFFF"/>
                </a:solidFill>
              </a:rPr>
              <a:t>Muitinės vykdomas laikinai saugomų prekių balansavimas</a:t>
            </a:r>
          </a:p>
          <a:p>
            <a:r>
              <a:rPr lang="lt-LT" sz="2600" dirty="0">
                <a:solidFill>
                  <a:srgbClr val="FFFFFF"/>
                </a:solidFill>
              </a:rPr>
              <a:t>Prekių išleidimas pateikus muitinės deklaraciją pagal Sąjungos muitinės kodekso 194 straipsnį, jeigu nustatoma, kad laikinojo saugojimo deklaracijoje nurodytas prekių kodas neteisingas</a:t>
            </a:r>
          </a:p>
          <a:p>
            <a:r>
              <a:rPr lang="lt-LT" sz="2600" dirty="0">
                <a:solidFill>
                  <a:srgbClr val="FFFFFF"/>
                </a:solidFill>
              </a:rPr>
              <a:t>Laikinojo saugojimo deklaracijoje pateiktos informacijos taisymas</a:t>
            </a:r>
          </a:p>
          <a:p>
            <a:r>
              <a:rPr lang="lt-LT" sz="2600" dirty="0">
                <a:solidFill>
                  <a:srgbClr val="FFFFFF"/>
                </a:solidFill>
              </a:rPr>
              <a:t>Atvejai, kai laikinojo saugojimo deklaraciją galima pripažinti negaliojančia</a:t>
            </a:r>
          </a:p>
        </p:txBody>
      </p:sp>
      <p:sp>
        <p:nvSpPr>
          <p:cNvPr id="6" name="TextBox 5">
            <a:extLst>
              <a:ext uri="{FF2B5EF4-FFF2-40B4-BE49-F238E27FC236}">
                <a16:creationId xmlns:a16="http://schemas.microsoft.com/office/drawing/2014/main" id="{278CB6FB-6D25-3189-2BCE-EC21C357954F}"/>
              </a:ext>
            </a:extLst>
          </p:cNvPr>
          <p:cNvSpPr txBox="1"/>
          <p:nvPr/>
        </p:nvSpPr>
        <p:spPr>
          <a:xfrm>
            <a:off x="5568696" y="5817320"/>
            <a:ext cx="5861304" cy="646331"/>
          </a:xfrm>
          <a:prstGeom prst="rect">
            <a:avLst/>
          </a:prstGeom>
          <a:noFill/>
        </p:spPr>
        <p:txBody>
          <a:bodyPr wrap="square" rtlCol="0">
            <a:spAutoFit/>
          </a:bodyPr>
          <a:lstStyle/>
          <a:p>
            <a:r>
              <a:rPr lang="lt-LT" dirty="0"/>
              <a:t>Pagal diskusijų rezultatus parengtas išaiškinimas teritorinėms muitinėms</a:t>
            </a:r>
          </a:p>
        </p:txBody>
      </p:sp>
    </p:spTree>
    <p:extLst>
      <p:ext uri="{BB962C8B-B14F-4D97-AF65-F5344CB8AC3E}">
        <p14:creationId xmlns:p14="http://schemas.microsoft.com/office/powerpoint/2010/main" val="389305340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4C613ED-3DE8-C794-7FD7-D0DF95A3E9B9}"/>
              </a:ext>
            </a:extLst>
          </p:cNvPr>
          <p:cNvGraphicFramePr>
            <a:graphicFrameLocks noGrp="1"/>
          </p:cNvGraphicFramePr>
          <p:nvPr>
            <p:extLst>
              <p:ext uri="{D42A27DB-BD31-4B8C-83A1-F6EECF244321}">
                <p14:modId xmlns:p14="http://schemas.microsoft.com/office/powerpoint/2010/main" val="1225887304"/>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402336">
                  <a:extLst>
                    <a:ext uri="{9D8B030D-6E8A-4147-A177-3AD203B41FA5}">
                      <a16:colId xmlns:a16="http://schemas.microsoft.com/office/drawing/2014/main" val="1013666340"/>
                    </a:ext>
                  </a:extLst>
                </a:gridCol>
                <a:gridCol w="2642616">
                  <a:extLst>
                    <a:ext uri="{9D8B030D-6E8A-4147-A177-3AD203B41FA5}">
                      <a16:colId xmlns:a16="http://schemas.microsoft.com/office/drawing/2014/main" val="4219988754"/>
                    </a:ext>
                  </a:extLst>
                </a:gridCol>
                <a:gridCol w="5376672">
                  <a:extLst>
                    <a:ext uri="{9D8B030D-6E8A-4147-A177-3AD203B41FA5}">
                      <a16:colId xmlns:a16="http://schemas.microsoft.com/office/drawing/2014/main" val="2998371827"/>
                    </a:ext>
                  </a:extLst>
                </a:gridCol>
                <a:gridCol w="2121408">
                  <a:extLst>
                    <a:ext uri="{9D8B030D-6E8A-4147-A177-3AD203B41FA5}">
                      <a16:colId xmlns:a16="http://schemas.microsoft.com/office/drawing/2014/main" val="4276253821"/>
                    </a:ext>
                  </a:extLst>
                </a:gridCol>
                <a:gridCol w="868680">
                  <a:extLst>
                    <a:ext uri="{9D8B030D-6E8A-4147-A177-3AD203B41FA5}">
                      <a16:colId xmlns:a16="http://schemas.microsoft.com/office/drawing/2014/main" val="531117383"/>
                    </a:ext>
                  </a:extLst>
                </a:gridCol>
                <a:gridCol w="780288">
                  <a:extLst>
                    <a:ext uri="{9D8B030D-6E8A-4147-A177-3AD203B41FA5}">
                      <a16:colId xmlns:a16="http://schemas.microsoft.com/office/drawing/2014/main" val="2452530210"/>
                    </a:ext>
                  </a:extLst>
                </a:gridCol>
              </a:tblGrid>
              <a:tr h="402061">
                <a:tc gridSpan="6">
                  <a:txBody>
                    <a:bodyPr/>
                    <a:lstStyle/>
                    <a:p>
                      <a:pPr marL="457200" algn="ctr">
                        <a:lnSpc>
                          <a:spcPct val="115000"/>
                        </a:lnSpc>
                        <a:spcAft>
                          <a:spcPts val="800"/>
                        </a:spcAft>
                        <a:buNone/>
                      </a:pPr>
                      <a:r>
                        <a:rPr lang="lt-LT" sz="2400" kern="100" dirty="0">
                          <a:effectLst/>
                        </a:rPr>
                        <a:t>Muitinė</a:t>
                      </a:r>
                      <a:endParaRPr lang="lt-LT"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694841002"/>
                  </a:ext>
                </a:extLst>
              </a:tr>
              <a:tr h="2528763">
                <a:tc>
                  <a:txBody>
                    <a:bodyPr/>
                    <a:lstStyle/>
                    <a:p>
                      <a:pPr algn="just">
                        <a:lnSpc>
                          <a:spcPct val="115000"/>
                        </a:lnSpc>
                        <a:spcAft>
                          <a:spcPts val="800"/>
                        </a:spcAft>
                        <a:buNone/>
                      </a:pPr>
                      <a:r>
                        <a:rPr lang="lt-LT" sz="1600" kern="0" dirty="0">
                          <a:effectLst/>
                        </a:rPr>
                        <a:t>20.</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algn="just">
                        <a:lnSpc>
                          <a:spcPct val="115000"/>
                        </a:lnSpc>
                        <a:spcAft>
                          <a:spcPts val="800"/>
                        </a:spcAft>
                        <a:buNone/>
                      </a:pPr>
                      <a:r>
                        <a:rPr lang="lt-LT" sz="1600" kern="0" dirty="0">
                          <a:effectLst/>
                        </a:rPr>
                        <a:t>MD generalinio direktoriaus 2017 m. kovo 27 d. įsakymo Nr. 1B-244 ir kitų įsakymų, kuriais nustatyti reikalavimai verslo subjektų naudojamų prekių pateikimo muitinei vietų ir kai kurių kitų objektų infrastruktūrai, pakeitimo projektai</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algn="just">
                        <a:lnSpc>
                          <a:spcPct val="115000"/>
                        </a:lnSpc>
                        <a:spcAft>
                          <a:spcPts val="800"/>
                        </a:spcAft>
                        <a:buNone/>
                      </a:pPr>
                      <a:r>
                        <a:rPr lang="lt-LT" sz="1600" kern="0" dirty="0">
                          <a:effectLst/>
                        </a:rPr>
                        <a:t>Projektais siekiama peržiūrėti ir liberalizuoti reikalavimus, taikomus prekių pateikimo muitinei vietų ir kitų objektų infrastruktūrai, mažinant su jų įgyvendinimu susijusių investicijų poreikius.</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marL="80645" marR="107950" algn="just">
                        <a:lnSpc>
                          <a:spcPct val="115000"/>
                        </a:lnSpc>
                        <a:spcAft>
                          <a:spcPts val="800"/>
                        </a:spcAft>
                        <a:buNone/>
                      </a:pPr>
                      <a:r>
                        <a:rPr lang="lt-LT" sz="1600" kern="0" dirty="0">
                          <a:effectLst/>
                        </a:rPr>
                        <a:t>Numatomi pokyčiai susiję su prisitaikymo išlaidomis. Poveikis šioms išlaidoms bus skaičiuojamas projektų rengimo metu.</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gn="just">
                        <a:lnSpc>
                          <a:spcPct val="115000"/>
                        </a:lnSpc>
                        <a:spcAft>
                          <a:spcPts val="800"/>
                        </a:spcAft>
                        <a:buNone/>
                      </a:pPr>
                      <a:r>
                        <a:rPr lang="lt-LT" sz="1600" kern="0" dirty="0">
                          <a:effectLst/>
                        </a:rPr>
                        <a:t>2026 m. IV </a:t>
                      </a:r>
                      <a:r>
                        <a:rPr lang="lt-LT" sz="1600" kern="0" dirty="0" err="1">
                          <a:effectLst/>
                        </a:rPr>
                        <a:t>ketv</a:t>
                      </a:r>
                      <a:r>
                        <a:rPr lang="lt-LT" sz="1600" kern="0" dirty="0">
                          <a:effectLst/>
                        </a:rPr>
                        <a:t>.</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algn="ctr">
                        <a:lnSpc>
                          <a:spcPct val="115000"/>
                        </a:lnSpc>
                        <a:spcAft>
                          <a:spcPts val="800"/>
                        </a:spcAft>
                        <a:buNone/>
                      </a:pPr>
                      <a:r>
                        <a:rPr lang="lt-LT" sz="1600" kern="0" dirty="0">
                          <a:effectLst/>
                        </a:rPr>
                        <a:t>MD</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extLst>
                  <a:ext uri="{0D108BD9-81ED-4DB2-BD59-A6C34878D82A}">
                    <a16:rowId xmlns:a16="http://schemas.microsoft.com/office/drawing/2014/main" val="1516709733"/>
                  </a:ext>
                </a:extLst>
              </a:tr>
              <a:tr h="1963588">
                <a:tc>
                  <a:txBody>
                    <a:bodyPr/>
                    <a:lstStyle/>
                    <a:p>
                      <a:pPr algn="just">
                        <a:lnSpc>
                          <a:spcPct val="115000"/>
                        </a:lnSpc>
                        <a:spcAft>
                          <a:spcPts val="800"/>
                        </a:spcAft>
                        <a:buNone/>
                      </a:pPr>
                      <a:r>
                        <a:rPr lang="lt-LT" sz="1600" kern="0">
                          <a:effectLst/>
                        </a:rPr>
                        <a:t>21.</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algn="just">
                        <a:lnSpc>
                          <a:spcPct val="115000"/>
                        </a:lnSpc>
                        <a:spcAft>
                          <a:spcPts val="800"/>
                        </a:spcAft>
                        <a:buNone/>
                      </a:pPr>
                      <a:r>
                        <a:rPr lang="lt-LT" sz="1600" kern="0" dirty="0">
                          <a:effectLst/>
                        </a:rPr>
                        <a:t>Priemonės, įtrauktos į Muitinės deklaraciją papildančių dokumentų pateikimo problemų šalinimo planą, patvirtintą MD generalinio direktoriaus 2026 m. balandžio 1 d. įsakymu Nr. 1BE-223</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algn="just">
                        <a:lnSpc>
                          <a:spcPct val="115000"/>
                        </a:lnSpc>
                        <a:spcAft>
                          <a:spcPts val="800"/>
                        </a:spcAft>
                        <a:buNone/>
                      </a:pPr>
                      <a:r>
                        <a:rPr lang="lt-LT" sz="1600" kern="0">
                          <a:effectLst/>
                        </a:rPr>
                        <a:t>Priemonėmis siekiama geriau organizuoti muitinį tikrinimą, efektyviau valdyti riziką, tiksliau formuluoti tikrinimo užduotis, tobulinti tikrinimus atliekančių muitinės pareigūnų kvalifikaciją, spartinti muitinės formalumus ir mažinti verslo subjektams tenkančią administracinę naštą.</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marL="80645" marR="107950" algn="just">
                        <a:lnSpc>
                          <a:spcPct val="115000"/>
                        </a:lnSpc>
                        <a:spcAft>
                          <a:spcPts val="800"/>
                        </a:spcAft>
                        <a:buNone/>
                      </a:pPr>
                      <a:r>
                        <a:rPr lang="lt-LT" sz="1600" kern="0">
                          <a:effectLst/>
                        </a:rPr>
                        <a:t>Administracinės naštos pokyčiai bus skaičiuojami projektų rengimo metu.</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gn="just">
                        <a:lnSpc>
                          <a:spcPct val="115000"/>
                        </a:lnSpc>
                        <a:spcAft>
                          <a:spcPts val="800"/>
                        </a:spcAft>
                        <a:buNone/>
                      </a:pPr>
                      <a:r>
                        <a:rPr lang="lt-LT" sz="1600" kern="0">
                          <a:effectLst/>
                        </a:rPr>
                        <a:t>2026 m. IV ketv.</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algn="ctr">
                        <a:lnSpc>
                          <a:spcPct val="115000"/>
                        </a:lnSpc>
                        <a:spcAft>
                          <a:spcPts val="800"/>
                        </a:spcAft>
                        <a:buNone/>
                      </a:pPr>
                      <a:r>
                        <a:rPr lang="lt-LT" sz="1600" kern="0" dirty="0">
                          <a:effectLst/>
                        </a:rPr>
                        <a:t>MD</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extLst>
                  <a:ext uri="{0D108BD9-81ED-4DB2-BD59-A6C34878D82A}">
                    <a16:rowId xmlns:a16="http://schemas.microsoft.com/office/drawing/2014/main" val="233048992"/>
                  </a:ext>
                </a:extLst>
              </a:tr>
              <a:tr h="1963588">
                <a:tc>
                  <a:txBody>
                    <a:bodyPr/>
                    <a:lstStyle/>
                    <a:p>
                      <a:pPr algn="just">
                        <a:lnSpc>
                          <a:spcPct val="115000"/>
                        </a:lnSpc>
                        <a:spcAft>
                          <a:spcPts val="800"/>
                        </a:spcAft>
                        <a:buNone/>
                      </a:pPr>
                      <a:r>
                        <a:rPr lang="lt-LT" sz="1600" kern="0">
                          <a:effectLst/>
                        </a:rPr>
                        <a:t>22.</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algn="just">
                        <a:lnSpc>
                          <a:spcPct val="115000"/>
                        </a:lnSpc>
                        <a:spcAft>
                          <a:spcPts val="800"/>
                        </a:spcAft>
                        <a:buNone/>
                      </a:pPr>
                      <a:r>
                        <a:rPr lang="lt-LT" sz="1600" kern="0">
                          <a:effectLst/>
                        </a:rPr>
                        <a:t>Nacionalinės tranzito kontrolės sistemos (NTKS) tobulinimas</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algn="just">
                        <a:lnSpc>
                          <a:spcPct val="115000"/>
                        </a:lnSpc>
                        <a:spcAft>
                          <a:spcPts val="800"/>
                        </a:spcAft>
                        <a:buNone/>
                      </a:pPr>
                      <a:r>
                        <a:rPr lang="lt-LT" sz="1600" kern="0">
                          <a:effectLst/>
                        </a:rPr>
                        <a:t>Įdiegus naujas sistemos funkcijas, bus pratęstas prekių, kurioms įforminta tranzito procedūra, gabenimo metu atkabintų vagonų kontrolės rezultatų pateikimo terminas nuo 3 dienų iki 12 dienų. Tai duos daugiau laiko verslo subjektams suvaldyti logistikos procesų sutrikimus ir pristatyti vagonus, mažins administracines ir finansines sąnaudas (bus rečiau registruojami pažeidimai, reikės mažiau rankinių veiksmų).</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marL="80645" marR="107950" algn="just">
                        <a:lnSpc>
                          <a:spcPct val="115000"/>
                        </a:lnSpc>
                        <a:spcAft>
                          <a:spcPts val="800"/>
                        </a:spcAft>
                        <a:buNone/>
                      </a:pPr>
                      <a:r>
                        <a:rPr lang="lt-LT" sz="1600" kern="0">
                          <a:effectLst/>
                        </a:rPr>
                        <a:t>Administracinių ir finansinių sąnaudų pokyčiai bus skaičiuojami naujų sistemos funkcijų diegimo metu.</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gn="just">
                        <a:lnSpc>
                          <a:spcPct val="115000"/>
                        </a:lnSpc>
                        <a:spcAft>
                          <a:spcPts val="800"/>
                        </a:spcAft>
                        <a:buNone/>
                      </a:pPr>
                      <a:r>
                        <a:rPr lang="lt-LT" sz="1600" kern="0">
                          <a:effectLst/>
                        </a:rPr>
                        <a:t>2026 m. IV ketv.</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algn="ctr">
                        <a:lnSpc>
                          <a:spcPct val="115000"/>
                        </a:lnSpc>
                        <a:spcAft>
                          <a:spcPts val="800"/>
                        </a:spcAft>
                        <a:buNone/>
                      </a:pPr>
                      <a:r>
                        <a:rPr lang="lt-LT" sz="1600" kern="0" dirty="0">
                          <a:effectLst/>
                        </a:rPr>
                        <a:t>MD</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extLst>
                  <a:ext uri="{0D108BD9-81ED-4DB2-BD59-A6C34878D82A}">
                    <a16:rowId xmlns:a16="http://schemas.microsoft.com/office/drawing/2014/main" val="3158352043"/>
                  </a:ext>
                </a:extLst>
              </a:tr>
            </a:tbl>
          </a:graphicData>
        </a:graphic>
      </p:graphicFrame>
    </p:spTree>
    <p:extLst>
      <p:ext uri="{BB962C8B-B14F-4D97-AF65-F5344CB8AC3E}">
        <p14:creationId xmlns:p14="http://schemas.microsoft.com/office/powerpoint/2010/main" val="1632228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CBF78F2-8C0A-4C53-131B-FA9D1A87D848}"/>
              </a:ext>
            </a:extLst>
          </p:cNvPr>
          <p:cNvGraphicFramePr>
            <a:graphicFrameLocks noGrp="1"/>
          </p:cNvGraphicFramePr>
          <p:nvPr>
            <p:extLst>
              <p:ext uri="{D42A27DB-BD31-4B8C-83A1-F6EECF244321}">
                <p14:modId xmlns:p14="http://schemas.microsoft.com/office/powerpoint/2010/main" val="2973371351"/>
              </p:ext>
            </p:extLst>
          </p:nvPr>
        </p:nvGraphicFramePr>
        <p:xfrm>
          <a:off x="1" y="0"/>
          <a:ext cx="12192000" cy="7004495"/>
        </p:xfrm>
        <a:graphic>
          <a:graphicData uri="http://schemas.openxmlformats.org/drawingml/2006/table">
            <a:tbl>
              <a:tblPr firstRow="1" firstCol="1" bandRow="1">
                <a:tableStyleId>{5C22544A-7EE6-4342-B048-85BDC9FD1C3A}</a:tableStyleId>
              </a:tblPr>
              <a:tblGrid>
                <a:gridCol w="402336">
                  <a:extLst>
                    <a:ext uri="{9D8B030D-6E8A-4147-A177-3AD203B41FA5}">
                      <a16:colId xmlns:a16="http://schemas.microsoft.com/office/drawing/2014/main" val="2030608516"/>
                    </a:ext>
                  </a:extLst>
                </a:gridCol>
                <a:gridCol w="2238226">
                  <a:extLst>
                    <a:ext uri="{9D8B030D-6E8A-4147-A177-3AD203B41FA5}">
                      <a16:colId xmlns:a16="http://schemas.microsoft.com/office/drawing/2014/main" val="2440404821"/>
                    </a:ext>
                  </a:extLst>
                </a:gridCol>
                <a:gridCol w="6195527">
                  <a:extLst>
                    <a:ext uri="{9D8B030D-6E8A-4147-A177-3AD203B41FA5}">
                      <a16:colId xmlns:a16="http://schemas.microsoft.com/office/drawing/2014/main" val="2860004963"/>
                    </a:ext>
                  </a:extLst>
                </a:gridCol>
                <a:gridCol w="1706943">
                  <a:extLst>
                    <a:ext uri="{9D8B030D-6E8A-4147-A177-3AD203B41FA5}">
                      <a16:colId xmlns:a16="http://schemas.microsoft.com/office/drawing/2014/main" val="348737596"/>
                    </a:ext>
                  </a:extLst>
                </a:gridCol>
                <a:gridCol w="868680">
                  <a:extLst>
                    <a:ext uri="{9D8B030D-6E8A-4147-A177-3AD203B41FA5}">
                      <a16:colId xmlns:a16="http://schemas.microsoft.com/office/drawing/2014/main" val="101620479"/>
                    </a:ext>
                  </a:extLst>
                </a:gridCol>
                <a:gridCol w="780288">
                  <a:extLst>
                    <a:ext uri="{9D8B030D-6E8A-4147-A177-3AD203B41FA5}">
                      <a16:colId xmlns:a16="http://schemas.microsoft.com/office/drawing/2014/main" val="1825642268"/>
                    </a:ext>
                  </a:extLst>
                </a:gridCol>
              </a:tblGrid>
              <a:tr h="1578884">
                <a:tc>
                  <a:txBody>
                    <a:bodyPr/>
                    <a:lstStyle/>
                    <a:p>
                      <a:pPr algn="just">
                        <a:lnSpc>
                          <a:spcPct val="115000"/>
                        </a:lnSpc>
                        <a:spcAft>
                          <a:spcPts val="800"/>
                        </a:spcAft>
                        <a:buNone/>
                      </a:pPr>
                      <a:r>
                        <a:rPr lang="lt-LT" sz="1600" kern="0" dirty="0">
                          <a:effectLst/>
                        </a:rPr>
                        <a:t>23.</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algn="just">
                        <a:lnSpc>
                          <a:spcPct val="115000"/>
                        </a:lnSpc>
                        <a:spcAft>
                          <a:spcPts val="800"/>
                        </a:spcAft>
                        <a:buNone/>
                      </a:pPr>
                      <a:r>
                        <a:rPr lang="lt-LT" sz="1600" b="0" kern="0" dirty="0">
                          <a:solidFill>
                            <a:schemeClr val="tx1"/>
                          </a:solidFill>
                          <a:effectLst/>
                        </a:rPr>
                        <a:t>MD generalinio direktoriaus įsakymų ir (arba) kitų teisės aktų, reglamentuojančių garantijų naudojimo tvarką, projektai</a:t>
                      </a:r>
                      <a:endParaRPr lang="lt-LT" sz="16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solidFill>
                      <a:schemeClr val="bg2"/>
                    </a:solidFill>
                  </a:tcPr>
                </a:tc>
                <a:tc>
                  <a:txBody>
                    <a:bodyPr/>
                    <a:lstStyle/>
                    <a:p>
                      <a:pPr algn="just">
                        <a:lnSpc>
                          <a:spcPct val="115000"/>
                        </a:lnSpc>
                        <a:spcAft>
                          <a:spcPts val="800"/>
                        </a:spcAft>
                        <a:buNone/>
                      </a:pPr>
                      <a:r>
                        <a:rPr lang="lt-LT" sz="1600" b="0" kern="0" dirty="0">
                          <a:solidFill>
                            <a:schemeClr val="tx1"/>
                          </a:solidFill>
                          <a:effectLst/>
                        </a:rPr>
                        <a:t>Projektais siekiama nustatyti atvejus ir tvarką, kai:</a:t>
                      </a:r>
                      <a:endParaRPr lang="lt-LT" sz="1600" b="0" kern="100" dirty="0">
                        <a:solidFill>
                          <a:schemeClr val="tx1"/>
                        </a:solidFill>
                        <a:effectLst/>
                      </a:endParaRPr>
                    </a:p>
                    <a:p>
                      <a:pPr marL="342900" lvl="0" indent="-342900" algn="just">
                        <a:lnSpc>
                          <a:spcPct val="115000"/>
                        </a:lnSpc>
                        <a:buFont typeface="Symbol" panose="05050102010706020507" pitchFamily="18" charset="2"/>
                        <a:buChar char=""/>
                      </a:pPr>
                      <a:r>
                        <a:rPr lang="lt-LT" sz="1600" b="0" kern="0" dirty="0">
                          <a:solidFill>
                            <a:schemeClr val="tx1"/>
                          </a:solidFill>
                          <a:effectLst/>
                        </a:rPr>
                        <a:t>muitinei gali būti pateikiama garantija, galiojanti tik Lietuvos Respublikoje ir užtikrinanti tik importo muito sumos sumokėjimą;</a:t>
                      </a:r>
                      <a:endParaRPr lang="lt-LT" sz="1600" b="0" kern="100" dirty="0">
                        <a:solidFill>
                          <a:schemeClr val="tx1"/>
                        </a:solidFill>
                        <a:effectLst/>
                      </a:endParaRPr>
                    </a:p>
                    <a:p>
                      <a:pPr marL="342900" lvl="0" indent="-342900" algn="just">
                        <a:lnSpc>
                          <a:spcPct val="115000"/>
                        </a:lnSpc>
                        <a:spcAft>
                          <a:spcPts val="800"/>
                        </a:spcAft>
                        <a:buFont typeface="Symbol" panose="05050102010706020507" pitchFamily="18" charset="2"/>
                        <a:buChar char=""/>
                      </a:pPr>
                      <a:r>
                        <a:rPr lang="lt-LT" sz="1600" b="0" kern="0" dirty="0">
                          <a:solidFill>
                            <a:schemeClr val="tx1"/>
                          </a:solidFill>
                          <a:effectLst/>
                        </a:rPr>
                        <a:t>garantiją muitinei gali pateikti ne skolininkas arba asmuo, galintis tapti skolininku, o kitas asmuo.</a:t>
                      </a:r>
                      <a:endParaRPr lang="lt-LT" sz="1600" b="0" kern="100" dirty="0">
                        <a:solidFill>
                          <a:schemeClr val="tx1"/>
                        </a:solidFill>
                        <a:effectLst/>
                      </a:endParaRPr>
                    </a:p>
                    <a:p>
                      <a:pPr algn="just">
                        <a:lnSpc>
                          <a:spcPct val="115000"/>
                        </a:lnSpc>
                        <a:spcAft>
                          <a:spcPts val="800"/>
                        </a:spcAft>
                        <a:buNone/>
                      </a:pPr>
                      <a:r>
                        <a:rPr lang="lt-LT" sz="1600" b="0" kern="0" dirty="0">
                          <a:solidFill>
                            <a:schemeClr val="tx1"/>
                          </a:solidFill>
                          <a:effectLst/>
                        </a:rPr>
                        <a:t>Nustačius, kaip Lietuvos Respublikoje įgyvendinamos atitinkamos Sąjungos muitinės kodekso (Europos Parlamento ir Tarybos reglamento (ES) Nr. 952/2013) 89 straipsnio 2 ir 3 dalių nuostatos, sumažėtų finansinė našta, tenkanti verslo subjektams, sandėliuojantiems arba perdirbantiems muitinės prižiūrimas prekes, būtų supaprastinti muitinės formalumai, atliekami deklaruojant skubias ir kitas smulkias siuntas, ir sumažinta administracinė našta, tenkanti tuos formalumus atliekantiems verslo subjektams.</a:t>
                      </a:r>
                    </a:p>
                  </a:txBody>
                  <a:tcPr marL="27187" marR="27187" marT="0" marB="0">
                    <a:solidFill>
                      <a:schemeClr val="bg2"/>
                    </a:solidFill>
                  </a:tcPr>
                </a:tc>
                <a:tc>
                  <a:txBody>
                    <a:bodyPr/>
                    <a:lstStyle/>
                    <a:p>
                      <a:pPr marL="80645" marR="107950" algn="just">
                        <a:lnSpc>
                          <a:spcPct val="115000"/>
                        </a:lnSpc>
                        <a:spcAft>
                          <a:spcPts val="800"/>
                        </a:spcAft>
                        <a:buNone/>
                      </a:pPr>
                      <a:r>
                        <a:rPr lang="lt-LT" sz="1600" b="0" kern="0" dirty="0">
                          <a:solidFill>
                            <a:schemeClr val="tx1"/>
                          </a:solidFill>
                          <a:effectLst/>
                        </a:rPr>
                        <a:t>Finansinės ir administracinės naštos pokyčiai bus skaičiuojami projektų rengimo metu.</a:t>
                      </a:r>
                      <a:endParaRPr lang="lt-LT" sz="16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solidFill>
                      <a:schemeClr val="bg2"/>
                    </a:solidFill>
                  </a:tcPr>
                </a:tc>
                <a:tc>
                  <a:txBody>
                    <a:bodyPr/>
                    <a:lstStyle/>
                    <a:p>
                      <a:pPr algn="just">
                        <a:lnSpc>
                          <a:spcPct val="115000"/>
                        </a:lnSpc>
                        <a:spcAft>
                          <a:spcPts val="800"/>
                        </a:spcAft>
                        <a:buNone/>
                      </a:pPr>
                      <a:r>
                        <a:rPr lang="lt-LT" sz="1600" b="0" kern="0" dirty="0">
                          <a:solidFill>
                            <a:schemeClr val="tx1"/>
                          </a:solidFill>
                          <a:effectLst/>
                        </a:rPr>
                        <a:t>2027 m. IV </a:t>
                      </a:r>
                      <a:r>
                        <a:rPr lang="lt-LT" sz="1600" b="0" kern="0" dirty="0" err="1">
                          <a:solidFill>
                            <a:schemeClr val="tx1"/>
                          </a:solidFill>
                          <a:effectLst/>
                        </a:rPr>
                        <a:t>ketv</a:t>
                      </a:r>
                      <a:r>
                        <a:rPr lang="lt-LT" sz="1600" b="0" kern="0" dirty="0">
                          <a:solidFill>
                            <a:schemeClr val="tx1"/>
                          </a:solidFill>
                          <a:effectLst/>
                        </a:rPr>
                        <a:t>.</a:t>
                      </a:r>
                      <a:endParaRPr lang="lt-LT" sz="16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solidFill>
                      <a:schemeClr val="bg2"/>
                    </a:solidFill>
                  </a:tcPr>
                </a:tc>
                <a:tc>
                  <a:txBody>
                    <a:bodyPr/>
                    <a:lstStyle/>
                    <a:p>
                      <a:pPr algn="ctr">
                        <a:lnSpc>
                          <a:spcPct val="115000"/>
                        </a:lnSpc>
                        <a:spcAft>
                          <a:spcPts val="800"/>
                        </a:spcAft>
                        <a:buNone/>
                      </a:pPr>
                      <a:r>
                        <a:rPr lang="lt-LT" sz="1600" b="0" kern="0" dirty="0">
                          <a:solidFill>
                            <a:schemeClr val="tx1"/>
                          </a:solidFill>
                          <a:effectLst/>
                        </a:rPr>
                        <a:t>MD</a:t>
                      </a:r>
                      <a:endParaRPr lang="lt-LT" sz="16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solidFill>
                      <a:schemeClr val="bg2"/>
                    </a:solidFill>
                  </a:tcPr>
                </a:tc>
                <a:extLst>
                  <a:ext uri="{0D108BD9-81ED-4DB2-BD59-A6C34878D82A}">
                    <a16:rowId xmlns:a16="http://schemas.microsoft.com/office/drawing/2014/main" val="878953929"/>
                  </a:ext>
                </a:extLst>
              </a:tr>
              <a:tr h="1178774">
                <a:tc>
                  <a:txBody>
                    <a:bodyPr/>
                    <a:lstStyle/>
                    <a:p>
                      <a:pPr algn="just">
                        <a:lnSpc>
                          <a:spcPct val="115000"/>
                        </a:lnSpc>
                        <a:spcAft>
                          <a:spcPts val="800"/>
                        </a:spcAft>
                        <a:buNone/>
                      </a:pPr>
                      <a:r>
                        <a:rPr lang="lt-LT" sz="1600" kern="0">
                          <a:effectLst/>
                        </a:rPr>
                        <a:t>24.</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algn="just">
                        <a:lnSpc>
                          <a:spcPct val="115000"/>
                        </a:lnSpc>
                        <a:spcAft>
                          <a:spcPts val="800"/>
                        </a:spcAft>
                        <a:buNone/>
                      </a:pPr>
                      <a:r>
                        <a:rPr lang="lt-LT" sz="1600" kern="0" dirty="0">
                          <a:effectLst/>
                        </a:rPr>
                        <a:t>Europos Sąjungos muitinės vieno langelio sertifikatų mainų sistemos (EU CSW‑CERTEX), naudojamos pagal </a:t>
                      </a:r>
                      <a:r>
                        <a:rPr lang="lt-LT" sz="1600" kern="100" dirty="0">
                          <a:effectLst/>
                        </a:rPr>
                        <a:t>2022 m. lapkričio 23 d. Europos Parlamento ir Tarybos reglamentą (ES) 2022/2399,</a:t>
                      </a:r>
                      <a:r>
                        <a:rPr lang="lt-LT" sz="1600" kern="0" dirty="0">
                          <a:effectLst/>
                        </a:rPr>
                        <a:t> funkcijų plėtra</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algn="just">
                        <a:lnSpc>
                          <a:spcPct val="115000"/>
                        </a:lnSpc>
                        <a:spcAft>
                          <a:spcPts val="800"/>
                        </a:spcAft>
                        <a:buNone/>
                      </a:pPr>
                      <a:r>
                        <a:rPr lang="lt-LT" sz="1600" kern="0" dirty="0">
                          <a:effectLst/>
                        </a:rPr>
                        <a:t>Vykdant sistemos funkcijų plėtrą siekiama sudaryti galimybes automatizuotai tikrinti muitinės deklaracijose nurodomas AGRIM/AGREX importo ir eksporto licencijas bei CATCH (žvejybos produktų teisėtumo) sertifikatus jau deklaracijos pateikimo ir įforminimo metu, integruojant Lietuvos muitinės informacinių sistemų ir ES centralizuotų informacinių sistemų (ELAN ir CATCH IT) atliekamas funkcijas. Tai paspartintų atliekamus muitinės ir ne muitinės formalumus ir užtikrintų, kad muitų lengvatos pagal AGRIM/AGREX licencijas būtų taikomos tik pagrįstais atvejais, sumažintų neteisėto tarifinių kvotų ar lengvatų naudojimo riziką ir užkirstų kelią neteisėtai žvejybos produktų prekybai.</a:t>
                      </a:r>
                    </a:p>
                    <a:p>
                      <a:pPr algn="just">
                        <a:lnSpc>
                          <a:spcPct val="115000"/>
                        </a:lnSpc>
                        <a:spcAft>
                          <a:spcPts val="800"/>
                        </a:spcAft>
                        <a:buNone/>
                      </a:pP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marL="80645" marR="107950" algn="just">
                        <a:lnSpc>
                          <a:spcPct val="115000"/>
                        </a:lnSpc>
                        <a:spcAft>
                          <a:spcPts val="800"/>
                        </a:spcAft>
                        <a:buNone/>
                      </a:pPr>
                      <a:r>
                        <a:rPr lang="lt-LT" sz="1600" kern="0">
                          <a:effectLst/>
                        </a:rPr>
                        <a:t>Administracinių sąnaudų pokyčiai bus skaičiuojami sistemos funkcijų plėtros metu.</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gn="just">
                        <a:lnSpc>
                          <a:spcPct val="115000"/>
                        </a:lnSpc>
                        <a:spcAft>
                          <a:spcPts val="800"/>
                        </a:spcAft>
                        <a:buNone/>
                      </a:pPr>
                      <a:r>
                        <a:rPr lang="lt-LT" sz="1600" kern="0">
                          <a:effectLst/>
                        </a:rPr>
                        <a:t>2028 m. IV ketv.</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tc>
                  <a:txBody>
                    <a:bodyPr/>
                    <a:lstStyle/>
                    <a:p>
                      <a:pPr algn="ctr">
                        <a:lnSpc>
                          <a:spcPct val="115000"/>
                        </a:lnSpc>
                        <a:spcAft>
                          <a:spcPts val="800"/>
                        </a:spcAft>
                        <a:buNone/>
                      </a:pPr>
                      <a:r>
                        <a:rPr lang="lt-LT" sz="1600" kern="0" dirty="0">
                          <a:effectLst/>
                        </a:rPr>
                        <a:t>MD</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187" marR="27187" marT="0" marB="0"/>
                </a:tc>
                <a:extLst>
                  <a:ext uri="{0D108BD9-81ED-4DB2-BD59-A6C34878D82A}">
                    <a16:rowId xmlns:a16="http://schemas.microsoft.com/office/drawing/2014/main" val="3145249038"/>
                  </a:ext>
                </a:extLst>
              </a:tr>
            </a:tbl>
          </a:graphicData>
        </a:graphic>
      </p:graphicFrame>
    </p:spTree>
    <p:extLst>
      <p:ext uri="{BB962C8B-B14F-4D97-AF65-F5344CB8AC3E}">
        <p14:creationId xmlns:p14="http://schemas.microsoft.com/office/powerpoint/2010/main" val="366937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12BAC4-8A1B-ECFE-715B-5783CA7F5F3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01043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4115</TotalTime>
  <Words>693</Words>
  <Application>Microsoft Office PowerPoint</Application>
  <PresentationFormat>Widescreen</PresentationFormat>
  <Paragraphs>51</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Calibri</vt:lpstr>
      <vt:lpstr>Calibri Light</vt:lpstr>
      <vt:lpstr>Symbol</vt:lpstr>
      <vt:lpstr>Office Theme</vt:lpstr>
      <vt:lpstr>PowerPoint Presentation</vt:lpstr>
      <vt:lpstr>PowerPoint Presentation</vt:lpstr>
      <vt:lpstr>„APSKRITO STALO“ DISKUSIJA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Evelina Pagounis</dc:creator>
  <cp:lastModifiedBy>Šarūnas Avižienis</cp:lastModifiedBy>
  <cp:revision>15</cp:revision>
  <dcterms:created xsi:type="dcterms:W3CDTF">2023-01-10T10:44:58Z</dcterms:created>
  <dcterms:modified xsi:type="dcterms:W3CDTF">2026-06-17T12:39:22Z</dcterms:modified>
</cp:coreProperties>
</file>