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39"/>
  </p:notesMasterIdLst>
  <p:sldIdLst>
    <p:sldId id="256" r:id="rId3"/>
    <p:sldId id="257" r:id="rId4"/>
    <p:sldId id="259" r:id="rId5"/>
    <p:sldId id="260" r:id="rId6"/>
    <p:sldId id="263" r:id="rId7"/>
    <p:sldId id="262" r:id="rId8"/>
    <p:sldId id="335" r:id="rId9"/>
    <p:sldId id="261" r:id="rId10"/>
    <p:sldId id="264" r:id="rId11"/>
    <p:sldId id="274" r:id="rId12"/>
    <p:sldId id="275" r:id="rId13"/>
    <p:sldId id="340" r:id="rId14"/>
    <p:sldId id="334" r:id="rId15"/>
    <p:sldId id="346" r:id="rId16"/>
    <p:sldId id="341" r:id="rId17"/>
    <p:sldId id="339" r:id="rId18"/>
    <p:sldId id="344" r:id="rId19"/>
    <p:sldId id="345" r:id="rId20"/>
    <p:sldId id="348" r:id="rId21"/>
    <p:sldId id="347" r:id="rId22"/>
    <p:sldId id="350" r:id="rId23"/>
    <p:sldId id="319" r:id="rId24"/>
    <p:sldId id="320" r:id="rId25"/>
    <p:sldId id="321" r:id="rId26"/>
    <p:sldId id="336" r:id="rId27"/>
    <p:sldId id="265" r:id="rId28"/>
    <p:sldId id="337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38" r:id="rId37"/>
    <p:sldId id="330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as Aliukas" initials="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44F"/>
    <a:srgbClr val="ECEFF1"/>
    <a:srgbClr val="FFFFFF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CA640-5221-4E36-84B6-18B57B76441E}" v="123" dt="2026-06-17T18:47:15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ė Dailydienė" userId="df8f1735-2b74-4a56-bef5-d120a25574d8" providerId="ADAL" clId="{92C89E21-0987-4E09-8DA0-AC6CC6166B87}"/>
    <pc:docChg chg="undo custSel addSld delSld modSld sldOrd">
      <pc:chgData name="Agnė Dailydienė" userId="df8f1735-2b74-4a56-bef5-d120a25574d8" providerId="ADAL" clId="{92C89E21-0987-4E09-8DA0-AC6CC6166B87}" dt="2026-06-18T06:47:47.300" v="2630" actId="6549"/>
      <pc:docMkLst>
        <pc:docMk/>
      </pc:docMkLst>
      <pc:sldChg chg="addSp delSp modSp mod">
        <pc:chgData name="Agnė Dailydienė" userId="df8f1735-2b74-4a56-bef5-d120a25574d8" providerId="ADAL" clId="{92C89E21-0987-4E09-8DA0-AC6CC6166B87}" dt="2026-06-17T15:49:23.907" v="1083" actId="113"/>
        <pc:sldMkLst>
          <pc:docMk/>
          <pc:sldMk cId="0" sldId="257"/>
        </pc:sldMkLst>
        <pc:spChg chg="mod">
          <ac:chgData name="Agnė Dailydienė" userId="df8f1735-2b74-4a56-bef5-d120a25574d8" providerId="ADAL" clId="{92C89E21-0987-4E09-8DA0-AC6CC6166B87}" dt="2026-06-17T15:49:23.907" v="1083" actId="113"/>
          <ac:spMkLst>
            <pc:docMk/>
            <pc:sldMk cId="0" sldId="257"/>
            <ac:spMk id="134" creationId="{00000000-0000-0000-0000-000000000000}"/>
          </ac:spMkLst>
        </pc:spChg>
        <pc:spChg chg="mod">
          <ac:chgData name="Agnė Dailydienė" userId="df8f1735-2b74-4a56-bef5-d120a25574d8" providerId="ADAL" clId="{92C89E21-0987-4E09-8DA0-AC6CC6166B87}" dt="2026-06-16T19:34:50.843" v="31" actId="20577"/>
          <ac:spMkLst>
            <pc:docMk/>
            <pc:sldMk cId="0" sldId="257"/>
            <ac:spMk id="135" creationId="{00000000-0000-0000-0000-000000000000}"/>
          </ac:spMkLst>
        </pc:spChg>
        <pc:picChg chg="add mod">
          <ac:chgData name="Agnė Dailydienė" userId="df8f1735-2b74-4a56-bef5-d120a25574d8" providerId="ADAL" clId="{92C89E21-0987-4E09-8DA0-AC6CC6166B87}" dt="2026-06-16T19:34:56.001" v="32" actId="14100"/>
          <ac:picMkLst>
            <pc:docMk/>
            <pc:sldMk cId="0" sldId="257"/>
            <ac:picMk id="1028" creationId="{BAFC56D6-2E27-14CA-2B2F-64EE12C8142B}"/>
          </ac:picMkLst>
        </pc:picChg>
        <pc:picChg chg="add mod">
          <ac:chgData name="Agnė Dailydienė" userId="df8f1735-2b74-4a56-bef5-d120a25574d8" providerId="ADAL" clId="{92C89E21-0987-4E09-8DA0-AC6CC6166B87}" dt="2026-06-16T19:35:10.201" v="35" actId="1076"/>
          <ac:picMkLst>
            <pc:docMk/>
            <pc:sldMk cId="0" sldId="257"/>
            <ac:picMk id="1029" creationId="{CDADEB40-FBD5-9F82-BB83-D075790CB764}"/>
          </ac:picMkLst>
        </pc:picChg>
      </pc:sldChg>
      <pc:sldChg chg="modSp mod">
        <pc:chgData name="Agnė Dailydienė" userId="df8f1735-2b74-4a56-bef5-d120a25574d8" providerId="ADAL" clId="{92C89E21-0987-4E09-8DA0-AC6CC6166B87}" dt="2026-06-17T17:30:06.318" v="1906" actId="20577"/>
        <pc:sldMkLst>
          <pc:docMk/>
          <pc:sldMk cId="0" sldId="259"/>
        </pc:sldMkLst>
        <pc:spChg chg="mod">
          <ac:chgData name="Agnė Dailydienė" userId="df8f1735-2b74-4a56-bef5-d120a25574d8" providerId="ADAL" clId="{92C89E21-0987-4E09-8DA0-AC6CC6166B87}" dt="2026-06-17T17:30:06.318" v="1906" actId="20577"/>
          <ac:spMkLst>
            <pc:docMk/>
            <pc:sldMk cId="0" sldId="259"/>
            <ac:spMk id="155" creationId="{00000000-0000-0000-0000-000000000000}"/>
          </ac:spMkLst>
        </pc:spChg>
      </pc:sldChg>
      <pc:sldChg chg="addSp delSp modSp mod">
        <pc:chgData name="Agnė Dailydienė" userId="df8f1735-2b74-4a56-bef5-d120a25574d8" providerId="ADAL" clId="{92C89E21-0987-4E09-8DA0-AC6CC6166B87}" dt="2026-06-18T06:47:47.300" v="2630" actId="6549"/>
        <pc:sldMkLst>
          <pc:docMk/>
          <pc:sldMk cId="0" sldId="260"/>
        </pc:sldMkLst>
        <pc:spChg chg="add del mod">
          <ac:chgData name="Agnė Dailydienė" userId="df8f1735-2b74-4a56-bef5-d120a25574d8" providerId="ADAL" clId="{92C89E21-0987-4E09-8DA0-AC6CC6166B87}" dt="2026-06-17T06:45:39.238" v="247" actId="478"/>
          <ac:spMkLst>
            <pc:docMk/>
            <pc:sldMk cId="0" sldId="260"/>
            <ac:spMk id="5" creationId="{88E1E6EE-7628-FA27-B4BB-E339D37D3D4C}"/>
          </ac:spMkLst>
        </pc:spChg>
        <pc:spChg chg="add del mod">
          <ac:chgData name="Agnė Dailydienė" userId="df8f1735-2b74-4a56-bef5-d120a25574d8" providerId="ADAL" clId="{92C89E21-0987-4E09-8DA0-AC6CC6166B87}" dt="2026-06-18T06:47:47.300" v="2630" actId="6549"/>
          <ac:spMkLst>
            <pc:docMk/>
            <pc:sldMk cId="0" sldId="260"/>
            <ac:spMk id="160" creationId="{00000000-0000-0000-0000-000000000000}"/>
          </ac:spMkLst>
        </pc:spChg>
        <pc:graphicFrameChg chg="add mod">
          <ac:chgData name="Agnė Dailydienė" userId="df8f1735-2b74-4a56-bef5-d120a25574d8" providerId="ADAL" clId="{92C89E21-0987-4E09-8DA0-AC6CC6166B87}" dt="2026-06-17T06:41:05.635" v="226"/>
          <ac:graphicFrameMkLst>
            <pc:docMk/>
            <pc:sldMk cId="0" sldId="260"/>
            <ac:graphicFrameMk id="2" creationId="{B2DB5D8A-BD7F-9F57-9074-1D93F05D4323}"/>
          </ac:graphicFrameMkLst>
        </pc:graphicFrameChg>
        <pc:graphicFrameChg chg="add mod">
          <ac:chgData name="Agnė Dailydienė" userId="df8f1735-2b74-4a56-bef5-d120a25574d8" providerId="ADAL" clId="{92C89E21-0987-4E09-8DA0-AC6CC6166B87}" dt="2026-06-17T06:41:45.848" v="229"/>
          <ac:graphicFrameMkLst>
            <pc:docMk/>
            <pc:sldMk cId="0" sldId="260"/>
            <ac:graphicFrameMk id="3" creationId="{EF61FF49-2FF2-A198-75B3-A1D0323EE259}"/>
          </ac:graphicFrameMkLst>
        </pc:graphicFrameChg>
        <pc:graphicFrameChg chg="add mod">
          <ac:chgData name="Agnė Dailydienė" userId="df8f1735-2b74-4a56-bef5-d120a25574d8" providerId="ADAL" clId="{92C89E21-0987-4E09-8DA0-AC6CC6166B87}" dt="2026-06-17T06:42:13.359" v="231"/>
          <ac:graphicFrameMkLst>
            <pc:docMk/>
            <pc:sldMk cId="0" sldId="260"/>
            <ac:graphicFrameMk id="4" creationId="{7CF5B8EC-80B2-B18E-A410-75E606EF1EB3}"/>
          </ac:graphicFrameMkLst>
        </pc:graphicFrameChg>
        <pc:picChg chg="add del mod">
          <ac:chgData name="Agnė Dailydienė" userId="df8f1735-2b74-4a56-bef5-d120a25574d8" providerId="ADAL" clId="{92C89E21-0987-4E09-8DA0-AC6CC6166B87}" dt="2026-06-17T06:46:26.515" v="250" actId="478"/>
          <ac:picMkLst>
            <pc:docMk/>
            <pc:sldMk cId="0" sldId="260"/>
            <ac:picMk id="7" creationId="{68013562-3656-31A2-2D85-63010277800C}"/>
          </ac:picMkLst>
        </pc:picChg>
        <pc:picChg chg="add mod">
          <ac:chgData name="Agnė Dailydienė" userId="df8f1735-2b74-4a56-bef5-d120a25574d8" providerId="ADAL" clId="{92C89E21-0987-4E09-8DA0-AC6CC6166B87}" dt="2026-06-17T06:48:32.866" v="284" actId="14100"/>
          <ac:picMkLst>
            <pc:docMk/>
            <pc:sldMk cId="0" sldId="260"/>
            <ac:picMk id="9" creationId="{197F237E-F81F-299D-8D71-98C19EE369AC}"/>
          </ac:picMkLst>
        </pc:picChg>
      </pc:sldChg>
      <pc:sldChg chg="modSp mod ord">
        <pc:chgData name="Agnė Dailydienė" userId="df8f1735-2b74-4a56-bef5-d120a25574d8" providerId="ADAL" clId="{92C89E21-0987-4E09-8DA0-AC6CC6166B87}" dt="2026-06-17T16:09:40.449" v="1209" actId="20577"/>
        <pc:sldMkLst>
          <pc:docMk/>
          <pc:sldMk cId="0" sldId="261"/>
        </pc:sldMkLst>
        <pc:spChg chg="mod">
          <ac:chgData name="Agnė Dailydienė" userId="df8f1735-2b74-4a56-bef5-d120a25574d8" providerId="ADAL" clId="{92C89E21-0987-4E09-8DA0-AC6CC6166B87}" dt="2026-06-17T16:09:40.449" v="1209" actId="20577"/>
          <ac:spMkLst>
            <pc:docMk/>
            <pc:sldMk cId="0" sldId="261"/>
            <ac:spMk id="167" creationId="{00000000-0000-0000-0000-000000000000}"/>
          </ac:spMkLst>
        </pc:spChg>
      </pc:sldChg>
      <pc:sldChg chg="modSp mod">
        <pc:chgData name="Agnė Dailydienė" userId="df8f1735-2b74-4a56-bef5-d120a25574d8" providerId="ADAL" clId="{92C89E21-0987-4E09-8DA0-AC6CC6166B87}" dt="2026-06-17T16:03:08.961" v="1126" actId="20577"/>
        <pc:sldMkLst>
          <pc:docMk/>
          <pc:sldMk cId="0" sldId="262"/>
        </pc:sldMkLst>
        <pc:spChg chg="mod">
          <ac:chgData name="Agnė Dailydienė" userId="df8f1735-2b74-4a56-bef5-d120a25574d8" providerId="ADAL" clId="{92C89E21-0987-4E09-8DA0-AC6CC6166B87}" dt="2026-06-17T16:03:08.961" v="1126" actId="20577"/>
          <ac:spMkLst>
            <pc:docMk/>
            <pc:sldMk cId="0" sldId="262"/>
            <ac:spMk id="173" creationId="{00000000-0000-0000-0000-000000000000}"/>
          </ac:spMkLst>
        </pc:spChg>
      </pc:sldChg>
      <pc:sldChg chg="ord">
        <pc:chgData name="Agnė Dailydienė" userId="df8f1735-2b74-4a56-bef5-d120a25574d8" providerId="ADAL" clId="{92C89E21-0987-4E09-8DA0-AC6CC6166B87}" dt="2026-06-17T15:56:51.554" v="1120"/>
        <pc:sldMkLst>
          <pc:docMk/>
          <pc:sldMk cId="0" sldId="263"/>
        </pc:sldMkLst>
      </pc:sldChg>
      <pc:sldChg chg="modSp mod">
        <pc:chgData name="Agnė Dailydienė" userId="df8f1735-2b74-4a56-bef5-d120a25574d8" providerId="ADAL" clId="{92C89E21-0987-4E09-8DA0-AC6CC6166B87}" dt="2026-06-17T16:09:20.023" v="1194" actId="27636"/>
        <pc:sldMkLst>
          <pc:docMk/>
          <pc:sldMk cId="0" sldId="264"/>
        </pc:sldMkLst>
        <pc:spChg chg="mod">
          <ac:chgData name="Agnė Dailydienė" userId="df8f1735-2b74-4a56-bef5-d120a25574d8" providerId="ADAL" clId="{92C89E21-0987-4E09-8DA0-AC6CC6166B87}" dt="2026-06-17T16:09:20.023" v="1194" actId="27636"/>
          <ac:spMkLst>
            <pc:docMk/>
            <pc:sldMk cId="0" sldId="264"/>
            <ac:spMk id="185" creationId="{00000000-0000-0000-0000-000000000000}"/>
          </ac:spMkLst>
        </pc:spChg>
      </pc:sldChg>
      <pc:sldChg chg="modSp mod ord">
        <pc:chgData name="Agnė Dailydienė" userId="df8f1735-2b74-4a56-bef5-d120a25574d8" providerId="ADAL" clId="{92C89E21-0987-4E09-8DA0-AC6CC6166B87}" dt="2026-06-17T17:14:59.762" v="1791" actId="20577"/>
        <pc:sldMkLst>
          <pc:docMk/>
          <pc:sldMk cId="0" sldId="265"/>
        </pc:sldMkLst>
        <pc:spChg chg="mod">
          <ac:chgData name="Agnė Dailydienė" userId="df8f1735-2b74-4a56-bef5-d120a25574d8" providerId="ADAL" clId="{92C89E21-0987-4E09-8DA0-AC6CC6166B87}" dt="2026-06-17T17:14:59.762" v="1791" actId="20577"/>
          <ac:spMkLst>
            <pc:docMk/>
            <pc:sldMk cId="0" sldId="265"/>
            <ac:spMk id="192" creationId="{00000000-0000-0000-0000-000000000000}"/>
          </ac:spMkLst>
        </pc:spChg>
      </pc:sldChg>
      <pc:sldChg chg="del">
        <pc:chgData name="Agnė Dailydienė" userId="df8f1735-2b74-4a56-bef5-d120a25574d8" providerId="ADAL" clId="{92C89E21-0987-4E09-8DA0-AC6CC6166B87}" dt="2026-06-17T06:50:17.111" v="289" actId="47"/>
        <pc:sldMkLst>
          <pc:docMk/>
          <pc:sldMk cId="0" sldId="266"/>
        </pc:sldMkLst>
      </pc:sldChg>
      <pc:sldChg chg="del">
        <pc:chgData name="Agnė Dailydienė" userId="df8f1735-2b74-4a56-bef5-d120a25574d8" providerId="ADAL" clId="{92C89E21-0987-4E09-8DA0-AC6CC6166B87}" dt="2026-06-17T06:50:18.223" v="290" actId="47"/>
        <pc:sldMkLst>
          <pc:docMk/>
          <pc:sldMk cId="0" sldId="267"/>
        </pc:sldMkLst>
      </pc:sldChg>
      <pc:sldChg chg="del">
        <pc:chgData name="Agnė Dailydienė" userId="df8f1735-2b74-4a56-bef5-d120a25574d8" providerId="ADAL" clId="{92C89E21-0987-4E09-8DA0-AC6CC6166B87}" dt="2026-06-17T06:50:19.117" v="291" actId="47"/>
        <pc:sldMkLst>
          <pc:docMk/>
          <pc:sldMk cId="0" sldId="268"/>
        </pc:sldMkLst>
      </pc:sldChg>
      <pc:sldChg chg="delSp modSp del mod ord">
        <pc:chgData name="Agnė Dailydienė" userId="df8f1735-2b74-4a56-bef5-d120a25574d8" providerId="ADAL" clId="{92C89E21-0987-4E09-8DA0-AC6CC6166B87}" dt="2026-06-17T17:42:12.115" v="2007" actId="47"/>
        <pc:sldMkLst>
          <pc:docMk/>
          <pc:sldMk cId="0" sldId="269"/>
        </pc:sldMkLst>
        <pc:spChg chg="del">
          <ac:chgData name="Agnė Dailydienė" userId="df8f1735-2b74-4a56-bef5-d120a25574d8" providerId="ADAL" clId="{92C89E21-0987-4E09-8DA0-AC6CC6166B87}" dt="2026-06-17T06:50:29.308" v="295" actId="478"/>
          <ac:spMkLst>
            <pc:docMk/>
            <pc:sldMk cId="0" sldId="269"/>
            <ac:spMk id="248" creationId="{00000000-0000-0000-0000-000000000000}"/>
          </ac:spMkLst>
        </pc:spChg>
        <pc:spChg chg="del">
          <ac:chgData name="Agnė Dailydienė" userId="df8f1735-2b74-4a56-bef5-d120a25574d8" providerId="ADAL" clId="{92C89E21-0987-4E09-8DA0-AC6CC6166B87}" dt="2026-06-17T06:50:28.285" v="294" actId="478"/>
          <ac:spMkLst>
            <pc:docMk/>
            <pc:sldMk cId="0" sldId="269"/>
            <ac:spMk id="249" creationId="{00000000-0000-0000-0000-000000000000}"/>
          </ac:spMkLst>
        </pc:spChg>
        <pc:spChg chg="del">
          <ac:chgData name="Agnė Dailydienė" userId="df8f1735-2b74-4a56-bef5-d120a25574d8" providerId="ADAL" clId="{92C89E21-0987-4E09-8DA0-AC6CC6166B87}" dt="2026-06-17T06:50:27.580" v="293" actId="478"/>
          <ac:spMkLst>
            <pc:docMk/>
            <pc:sldMk cId="0" sldId="269"/>
            <ac:spMk id="250" creationId="{00000000-0000-0000-0000-000000000000}"/>
          </ac:spMkLst>
        </pc:spChg>
        <pc:spChg chg="del">
          <ac:chgData name="Agnė Dailydienė" userId="df8f1735-2b74-4a56-bef5-d120a25574d8" providerId="ADAL" clId="{92C89E21-0987-4E09-8DA0-AC6CC6166B87}" dt="2026-06-17T06:50:26.429" v="292" actId="478"/>
          <ac:spMkLst>
            <pc:docMk/>
            <pc:sldMk cId="0" sldId="269"/>
            <ac:spMk id="251" creationId="{00000000-0000-0000-0000-000000000000}"/>
          </ac:spMkLst>
        </pc:spChg>
        <pc:picChg chg="del">
          <ac:chgData name="Agnė Dailydienė" userId="df8f1735-2b74-4a56-bef5-d120a25574d8" providerId="ADAL" clId="{92C89E21-0987-4E09-8DA0-AC6CC6166B87}" dt="2026-06-17T06:50:31.551" v="296" actId="478"/>
          <ac:picMkLst>
            <pc:docMk/>
            <pc:sldMk cId="0" sldId="269"/>
            <ac:picMk id="241" creationId="{00000000-0000-0000-0000-000000000000}"/>
          </ac:picMkLst>
        </pc:picChg>
        <pc:picChg chg="del">
          <ac:chgData name="Agnė Dailydienė" userId="df8f1735-2b74-4a56-bef5-d120a25574d8" providerId="ADAL" clId="{92C89E21-0987-4E09-8DA0-AC6CC6166B87}" dt="2026-06-17T06:50:36.603" v="302" actId="478"/>
          <ac:picMkLst>
            <pc:docMk/>
            <pc:sldMk cId="0" sldId="269"/>
            <ac:picMk id="244" creationId="{00000000-0000-0000-0000-000000000000}"/>
          </ac:picMkLst>
        </pc:picChg>
        <pc:picChg chg="del">
          <ac:chgData name="Agnė Dailydienė" userId="df8f1735-2b74-4a56-bef5-d120a25574d8" providerId="ADAL" clId="{92C89E21-0987-4E09-8DA0-AC6CC6166B87}" dt="2026-06-17T06:50:34.203" v="299" actId="478"/>
          <ac:picMkLst>
            <pc:docMk/>
            <pc:sldMk cId="0" sldId="269"/>
            <ac:picMk id="254" creationId="{00000000-0000-0000-0000-000000000000}"/>
          </ac:picMkLst>
        </pc:picChg>
        <pc:cxnChg chg="del mod">
          <ac:chgData name="Agnė Dailydienė" userId="df8f1735-2b74-4a56-bef5-d120a25574d8" providerId="ADAL" clId="{92C89E21-0987-4E09-8DA0-AC6CC6166B87}" dt="2026-06-17T06:50:32.876" v="297" actId="478"/>
          <ac:cxnSpMkLst>
            <pc:docMk/>
            <pc:sldMk cId="0" sldId="269"/>
            <ac:cxnSpMk id="245" creationId="{00000000-0000-0000-0000-000000000000}"/>
          </ac:cxnSpMkLst>
        </pc:cxnChg>
        <pc:cxnChg chg="del">
          <ac:chgData name="Agnė Dailydienė" userId="df8f1735-2b74-4a56-bef5-d120a25574d8" providerId="ADAL" clId="{92C89E21-0987-4E09-8DA0-AC6CC6166B87}" dt="2026-06-17T06:50:35.035" v="300" actId="478"/>
          <ac:cxnSpMkLst>
            <pc:docMk/>
            <pc:sldMk cId="0" sldId="269"/>
            <ac:cxnSpMk id="246" creationId="{00000000-0000-0000-0000-000000000000}"/>
          </ac:cxnSpMkLst>
        </pc:cxnChg>
        <pc:cxnChg chg="del">
          <ac:chgData name="Agnė Dailydienė" userId="df8f1735-2b74-4a56-bef5-d120a25574d8" providerId="ADAL" clId="{92C89E21-0987-4E09-8DA0-AC6CC6166B87}" dt="2026-06-17T06:50:33.677" v="298" actId="478"/>
          <ac:cxnSpMkLst>
            <pc:docMk/>
            <pc:sldMk cId="0" sldId="269"/>
            <ac:cxnSpMk id="255" creationId="{00000000-0000-0000-0000-000000000000}"/>
          </ac:cxnSpMkLst>
        </pc:cxnChg>
        <pc:cxnChg chg="del">
          <ac:chgData name="Agnė Dailydienė" userId="df8f1735-2b74-4a56-bef5-d120a25574d8" providerId="ADAL" clId="{92C89E21-0987-4E09-8DA0-AC6CC6166B87}" dt="2026-06-17T06:50:35.900" v="301" actId="478"/>
          <ac:cxnSpMkLst>
            <pc:docMk/>
            <pc:sldMk cId="0" sldId="269"/>
            <ac:cxnSpMk id="258" creationId="{00000000-0000-0000-0000-000000000000}"/>
          </ac:cxnSpMkLst>
        </pc:cxnChg>
      </pc:sldChg>
      <pc:sldChg chg="del ord modNotes">
        <pc:chgData name="Agnė Dailydienė" userId="df8f1735-2b74-4a56-bef5-d120a25574d8" providerId="ADAL" clId="{92C89E21-0987-4E09-8DA0-AC6CC6166B87}" dt="2026-06-17T17:42:15.728" v="2008" actId="47"/>
        <pc:sldMkLst>
          <pc:docMk/>
          <pc:sldMk cId="0" sldId="270"/>
        </pc:sldMkLst>
      </pc:sldChg>
      <pc:sldChg chg="del">
        <pc:chgData name="Agnė Dailydienė" userId="df8f1735-2b74-4a56-bef5-d120a25574d8" providerId="ADAL" clId="{92C89E21-0987-4E09-8DA0-AC6CC6166B87}" dt="2026-06-17T06:59:53.141" v="498" actId="47"/>
        <pc:sldMkLst>
          <pc:docMk/>
          <pc:sldMk cId="0" sldId="271"/>
        </pc:sldMkLst>
      </pc:sldChg>
      <pc:sldChg chg="del">
        <pc:chgData name="Agnė Dailydienė" userId="df8f1735-2b74-4a56-bef5-d120a25574d8" providerId="ADAL" clId="{92C89E21-0987-4E09-8DA0-AC6CC6166B87}" dt="2026-06-17T06:59:53.141" v="498" actId="47"/>
        <pc:sldMkLst>
          <pc:docMk/>
          <pc:sldMk cId="0" sldId="272"/>
        </pc:sldMkLst>
      </pc:sldChg>
      <pc:sldChg chg="del">
        <pc:chgData name="Agnė Dailydienė" userId="df8f1735-2b74-4a56-bef5-d120a25574d8" providerId="ADAL" clId="{92C89E21-0987-4E09-8DA0-AC6CC6166B87}" dt="2026-06-17T06:59:53.141" v="498" actId="47"/>
        <pc:sldMkLst>
          <pc:docMk/>
          <pc:sldMk cId="0" sldId="273"/>
        </pc:sldMkLst>
      </pc:sldChg>
      <pc:sldChg chg="addSp delSp modSp mod">
        <pc:chgData name="Agnė Dailydienė" userId="df8f1735-2b74-4a56-bef5-d120a25574d8" providerId="ADAL" clId="{92C89E21-0987-4E09-8DA0-AC6CC6166B87}" dt="2026-06-17T17:47:17.812" v="2072" actId="20577"/>
        <pc:sldMkLst>
          <pc:docMk/>
          <pc:sldMk cId="0" sldId="275"/>
        </pc:sldMkLst>
        <pc:spChg chg="add mod">
          <ac:chgData name="Agnė Dailydienė" userId="df8f1735-2b74-4a56-bef5-d120a25574d8" providerId="ADAL" clId="{92C89E21-0987-4E09-8DA0-AC6CC6166B87}" dt="2026-06-17T16:10:25.115" v="1254" actId="1076"/>
          <ac:spMkLst>
            <pc:docMk/>
            <pc:sldMk cId="0" sldId="275"/>
            <ac:spMk id="2" creationId="{AB260F2D-041E-2A1A-0641-09CF29281380}"/>
          </ac:spMkLst>
        </pc:spChg>
        <pc:spChg chg="add mod">
          <ac:chgData name="Agnė Dailydienė" userId="df8f1735-2b74-4a56-bef5-d120a25574d8" providerId="ADAL" clId="{92C89E21-0987-4E09-8DA0-AC6CC6166B87}" dt="2026-06-17T16:10:43.679" v="1264" actId="20577"/>
          <ac:spMkLst>
            <pc:docMk/>
            <pc:sldMk cId="0" sldId="275"/>
            <ac:spMk id="4" creationId="{DCDA1BCF-4EBE-2264-05E3-8833652FA942}"/>
          </ac:spMkLst>
        </pc:spChg>
        <pc:spChg chg="add mod">
          <ac:chgData name="Agnė Dailydienė" userId="df8f1735-2b74-4a56-bef5-d120a25574d8" providerId="ADAL" clId="{92C89E21-0987-4E09-8DA0-AC6CC6166B87}" dt="2026-06-17T17:47:17.812" v="2072" actId="20577"/>
          <ac:spMkLst>
            <pc:docMk/>
            <pc:sldMk cId="0" sldId="275"/>
            <ac:spMk id="11" creationId="{426AC5BE-83C6-A1C5-1249-2B6B316A93D6}"/>
          </ac:spMkLst>
        </pc:spChg>
        <pc:spChg chg="add del mod">
          <ac:chgData name="Agnė Dailydienė" userId="df8f1735-2b74-4a56-bef5-d120a25574d8" providerId="ADAL" clId="{92C89E21-0987-4E09-8DA0-AC6CC6166B87}" dt="2026-06-17T12:42:44.810" v="665" actId="478"/>
          <ac:spMkLst>
            <pc:docMk/>
            <pc:sldMk cId="0" sldId="275"/>
            <ac:spMk id="12" creationId="{7B4C11A9-FE72-1F34-0878-A9F59A27BC11}"/>
          </ac:spMkLst>
        </pc:spChg>
        <pc:spChg chg="add del mod">
          <ac:chgData name="Agnė Dailydienė" userId="df8f1735-2b74-4a56-bef5-d120a25574d8" providerId="ADAL" clId="{92C89E21-0987-4E09-8DA0-AC6CC6166B87}" dt="2026-06-17T16:09:59.011" v="1210" actId="478"/>
          <ac:spMkLst>
            <pc:docMk/>
            <pc:sldMk cId="0" sldId="275"/>
            <ac:spMk id="13" creationId="{50358308-A2C6-4B43-0847-C5D3DED412F9}"/>
          </ac:spMkLst>
        </pc:spChg>
        <pc:spChg chg="add del mod">
          <ac:chgData name="Agnė Dailydienė" userId="df8f1735-2b74-4a56-bef5-d120a25574d8" providerId="ADAL" clId="{92C89E21-0987-4E09-8DA0-AC6CC6166B87}" dt="2026-06-17T16:10:30.450" v="1256" actId="478"/>
          <ac:spMkLst>
            <pc:docMk/>
            <pc:sldMk cId="0" sldId="275"/>
            <ac:spMk id="14" creationId="{1EE58F10-428F-C511-3250-F8AD7CBCEA1D}"/>
          </ac:spMkLst>
        </pc:spChg>
        <pc:spChg chg="del mod">
          <ac:chgData name="Agnė Dailydienė" userId="df8f1735-2b74-4a56-bef5-d120a25574d8" providerId="ADAL" clId="{92C89E21-0987-4E09-8DA0-AC6CC6166B87}" dt="2026-06-17T12:38:51.524" v="589" actId="478"/>
          <ac:spMkLst>
            <pc:docMk/>
            <pc:sldMk cId="0" sldId="275"/>
            <ac:spMk id="349" creationId="{00000000-0000-0000-0000-000000000000}"/>
          </ac:spMkLst>
        </pc:spChg>
        <pc:picChg chg="add del mod">
          <ac:chgData name="Agnė Dailydienė" userId="df8f1735-2b74-4a56-bef5-d120a25574d8" providerId="ADAL" clId="{92C89E21-0987-4E09-8DA0-AC6CC6166B87}" dt="2026-06-17T16:10:06.497" v="1214" actId="1076"/>
          <ac:picMkLst>
            <pc:docMk/>
            <pc:sldMk cId="0" sldId="275"/>
            <ac:picMk id="3" creationId="{5DE35896-022B-8A23-0AD7-A6B995E7C234}"/>
          </ac:picMkLst>
        </pc:picChg>
        <pc:picChg chg="add del mod">
          <ac:chgData name="Agnė Dailydienė" userId="df8f1735-2b74-4a56-bef5-d120a25574d8" providerId="ADAL" clId="{92C89E21-0987-4E09-8DA0-AC6CC6166B87}" dt="2026-06-17T12:40:07.862" v="594" actId="478"/>
          <ac:picMkLst>
            <pc:docMk/>
            <pc:sldMk cId="0" sldId="275"/>
            <ac:picMk id="5" creationId="{3EE02B8D-419F-76D6-B372-DC6E1216C3F9}"/>
          </ac:picMkLst>
        </pc:picChg>
        <pc:picChg chg="add del">
          <ac:chgData name="Agnė Dailydienė" userId="df8f1735-2b74-4a56-bef5-d120a25574d8" providerId="ADAL" clId="{92C89E21-0987-4E09-8DA0-AC6CC6166B87}" dt="2026-06-17T12:38:42.202" v="587" actId="22"/>
          <ac:picMkLst>
            <pc:docMk/>
            <pc:sldMk cId="0" sldId="275"/>
            <ac:picMk id="7" creationId="{91D10FDF-5EEF-E4E2-77B9-E385502CB330}"/>
          </ac:picMkLst>
        </pc:picChg>
        <pc:picChg chg="add mod">
          <ac:chgData name="Agnė Dailydienė" userId="df8f1735-2b74-4a56-bef5-d120a25574d8" providerId="ADAL" clId="{92C89E21-0987-4E09-8DA0-AC6CC6166B87}" dt="2026-06-17T12:45:58.855" v="712" actId="1076"/>
          <ac:picMkLst>
            <pc:docMk/>
            <pc:sldMk cId="0" sldId="275"/>
            <ac:picMk id="9" creationId="{F5C324FD-C9BF-D887-21F5-CCA477E9971C}"/>
          </ac:picMkLst>
        </pc:picChg>
      </pc:sldChg>
      <pc:sldChg chg="del">
        <pc:chgData name="Agnė Dailydienė" userId="df8f1735-2b74-4a56-bef5-d120a25574d8" providerId="ADAL" clId="{92C89E21-0987-4E09-8DA0-AC6CC6166B87}" dt="2026-06-17T17:15:27.743" v="1792" actId="47"/>
        <pc:sldMkLst>
          <pc:docMk/>
          <pc:sldMk cId="0" sldId="276"/>
        </pc:sldMkLst>
      </pc:sldChg>
      <pc:sldChg chg="del">
        <pc:chgData name="Agnė Dailydienė" userId="df8f1735-2b74-4a56-bef5-d120a25574d8" providerId="ADAL" clId="{92C89E21-0987-4E09-8DA0-AC6CC6166B87}" dt="2026-06-17T17:15:32.540" v="1793" actId="47"/>
        <pc:sldMkLst>
          <pc:docMk/>
          <pc:sldMk cId="0" sldId="277"/>
        </pc:sldMkLst>
      </pc:sldChg>
      <pc:sldChg chg="del">
        <pc:chgData name="Agnė Dailydienė" userId="df8f1735-2b74-4a56-bef5-d120a25574d8" providerId="ADAL" clId="{92C89E21-0987-4E09-8DA0-AC6CC6166B87}" dt="2026-06-17T17:15:32.540" v="1793" actId="47"/>
        <pc:sldMkLst>
          <pc:docMk/>
          <pc:sldMk cId="0" sldId="278"/>
        </pc:sldMkLst>
      </pc:sldChg>
      <pc:sldChg chg="del">
        <pc:chgData name="Agnė Dailydienė" userId="df8f1735-2b74-4a56-bef5-d120a25574d8" providerId="ADAL" clId="{92C89E21-0987-4E09-8DA0-AC6CC6166B87}" dt="2026-06-17T17:15:32.540" v="1793" actId="47"/>
        <pc:sldMkLst>
          <pc:docMk/>
          <pc:sldMk cId="0" sldId="279"/>
        </pc:sldMkLst>
      </pc:sldChg>
      <pc:sldChg chg="del">
        <pc:chgData name="Agnė Dailydienė" userId="df8f1735-2b74-4a56-bef5-d120a25574d8" providerId="ADAL" clId="{92C89E21-0987-4E09-8DA0-AC6CC6166B87}" dt="2026-06-17T17:15:32.540" v="1793" actId="47"/>
        <pc:sldMkLst>
          <pc:docMk/>
          <pc:sldMk cId="0" sldId="280"/>
        </pc:sldMkLst>
      </pc:sldChg>
      <pc:sldChg chg="del">
        <pc:chgData name="Agnė Dailydienė" userId="df8f1735-2b74-4a56-bef5-d120a25574d8" providerId="ADAL" clId="{92C89E21-0987-4E09-8DA0-AC6CC6166B87}" dt="2026-06-17T17:15:32.540" v="1793" actId="47"/>
        <pc:sldMkLst>
          <pc:docMk/>
          <pc:sldMk cId="0" sldId="281"/>
        </pc:sldMkLst>
      </pc:sldChg>
      <pc:sldChg chg="del">
        <pc:chgData name="Agnė Dailydienė" userId="df8f1735-2b74-4a56-bef5-d120a25574d8" providerId="ADAL" clId="{92C89E21-0987-4E09-8DA0-AC6CC6166B87}" dt="2026-06-17T17:15:36.327" v="1794" actId="47"/>
        <pc:sldMkLst>
          <pc:docMk/>
          <pc:sldMk cId="0" sldId="282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294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295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296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297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298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299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0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1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2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3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4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5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6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7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8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09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0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1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2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3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4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5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6"/>
        </pc:sldMkLst>
      </pc:sldChg>
      <pc:sldChg chg="del">
        <pc:chgData name="Agnė Dailydienė" userId="df8f1735-2b74-4a56-bef5-d120a25574d8" providerId="ADAL" clId="{92C89E21-0987-4E09-8DA0-AC6CC6166B87}" dt="2026-06-17T17:16:28.234" v="1795" actId="47"/>
        <pc:sldMkLst>
          <pc:docMk/>
          <pc:sldMk cId="0" sldId="317"/>
        </pc:sldMkLst>
      </pc:sldChg>
      <pc:sldChg chg="del ord">
        <pc:chgData name="Agnė Dailydienė" userId="df8f1735-2b74-4a56-bef5-d120a25574d8" providerId="ADAL" clId="{92C89E21-0987-4E09-8DA0-AC6CC6166B87}" dt="2026-06-17T18:08:33.891" v="2251" actId="47"/>
        <pc:sldMkLst>
          <pc:docMk/>
          <pc:sldMk cId="0" sldId="318"/>
        </pc:sldMkLst>
      </pc:sldChg>
      <pc:sldChg chg="addSp delSp modSp mod ord">
        <pc:chgData name="Agnė Dailydienė" userId="df8f1735-2b74-4a56-bef5-d120a25574d8" providerId="ADAL" clId="{92C89E21-0987-4E09-8DA0-AC6CC6166B87}" dt="2026-06-17T18:43:47.118" v="2543" actId="478"/>
        <pc:sldMkLst>
          <pc:docMk/>
          <pc:sldMk cId="0" sldId="319"/>
        </pc:sldMkLst>
        <pc:spChg chg="mod">
          <ac:chgData name="Agnė Dailydienė" userId="df8f1735-2b74-4a56-bef5-d120a25574d8" providerId="ADAL" clId="{92C89E21-0987-4E09-8DA0-AC6CC6166B87}" dt="2026-06-17T18:06:32.617" v="2229" actId="1076"/>
          <ac:spMkLst>
            <pc:docMk/>
            <pc:sldMk cId="0" sldId="319"/>
            <ac:spMk id="684" creationId="{00000000-0000-0000-0000-000000000000}"/>
          </ac:spMkLst>
        </pc:spChg>
        <pc:spChg chg="del">
          <ac:chgData name="Agnė Dailydienė" userId="df8f1735-2b74-4a56-bef5-d120a25574d8" providerId="ADAL" clId="{92C89E21-0987-4E09-8DA0-AC6CC6166B87}" dt="2026-06-17T18:43:40.205" v="2542" actId="478"/>
          <ac:spMkLst>
            <pc:docMk/>
            <pc:sldMk cId="0" sldId="319"/>
            <ac:spMk id="685" creationId="{00000000-0000-0000-0000-000000000000}"/>
          </ac:spMkLst>
        </pc:spChg>
        <pc:picChg chg="add ord">
          <ac:chgData name="Agnė Dailydienė" userId="df8f1735-2b74-4a56-bef5-d120a25574d8" providerId="ADAL" clId="{92C89E21-0987-4E09-8DA0-AC6CC6166B87}" dt="2026-06-17T18:06:00.383" v="2222" actId="167"/>
          <ac:picMkLst>
            <pc:docMk/>
            <pc:sldMk cId="0" sldId="319"/>
            <ac:picMk id="3" creationId="{1DB7774A-6EA1-3499-490F-E2B29BDD26B6}"/>
          </ac:picMkLst>
        </pc:picChg>
        <pc:picChg chg="del">
          <ac:chgData name="Agnė Dailydienė" userId="df8f1735-2b74-4a56-bef5-d120a25574d8" providerId="ADAL" clId="{92C89E21-0987-4E09-8DA0-AC6CC6166B87}" dt="2026-06-17T18:06:05.259" v="2223" actId="478"/>
          <ac:picMkLst>
            <pc:docMk/>
            <pc:sldMk cId="0" sldId="319"/>
            <ac:picMk id="680" creationId="{00000000-0000-0000-0000-000000000000}"/>
          </ac:picMkLst>
        </pc:picChg>
        <pc:cxnChg chg="add mod">
          <ac:chgData name="Agnė Dailydienė" userId="df8f1735-2b74-4a56-bef5-d120a25574d8" providerId="ADAL" clId="{92C89E21-0987-4E09-8DA0-AC6CC6166B87}" dt="2026-06-17T18:07:34.300" v="2245" actId="14100"/>
          <ac:cxnSpMkLst>
            <pc:docMk/>
            <pc:sldMk cId="0" sldId="319"/>
            <ac:cxnSpMk id="7" creationId="{BC7C0D78-AC65-4C5B-25CA-280B1AD4181D}"/>
          </ac:cxnSpMkLst>
        </pc:cxnChg>
        <pc:cxnChg chg="add mod">
          <ac:chgData name="Agnė Dailydienė" userId="df8f1735-2b74-4a56-bef5-d120a25574d8" providerId="ADAL" clId="{92C89E21-0987-4E09-8DA0-AC6CC6166B87}" dt="2026-06-17T18:07:36.968" v="2246" actId="14100"/>
          <ac:cxnSpMkLst>
            <pc:docMk/>
            <pc:sldMk cId="0" sldId="319"/>
            <ac:cxnSpMk id="12" creationId="{D2E9E6BC-EA3A-53F3-4D98-89D84DDC6B10}"/>
          </ac:cxnSpMkLst>
        </pc:cxnChg>
        <pc:cxnChg chg="mod">
          <ac:chgData name="Agnė Dailydienė" userId="df8f1735-2b74-4a56-bef5-d120a25574d8" providerId="ADAL" clId="{92C89E21-0987-4E09-8DA0-AC6CC6166B87}" dt="2026-06-17T18:07:48.226" v="2249" actId="14100"/>
          <ac:cxnSpMkLst>
            <pc:docMk/>
            <pc:sldMk cId="0" sldId="319"/>
            <ac:cxnSpMk id="681" creationId="{00000000-0000-0000-0000-000000000000}"/>
          </ac:cxnSpMkLst>
        </pc:cxnChg>
        <pc:cxnChg chg="mod">
          <ac:chgData name="Agnė Dailydienė" userId="df8f1735-2b74-4a56-bef5-d120a25574d8" providerId="ADAL" clId="{92C89E21-0987-4E09-8DA0-AC6CC6166B87}" dt="2026-06-17T18:06:32.617" v="2229" actId="1076"/>
          <ac:cxnSpMkLst>
            <pc:docMk/>
            <pc:sldMk cId="0" sldId="319"/>
            <ac:cxnSpMk id="683" creationId="{00000000-0000-0000-0000-000000000000}"/>
          </ac:cxnSpMkLst>
        </pc:cxnChg>
        <pc:cxnChg chg="del mod">
          <ac:chgData name="Agnė Dailydienė" userId="df8f1735-2b74-4a56-bef5-d120a25574d8" providerId="ADAL" clId="{92C89E21-0987-4E09-8DA0-AC6CC6166B87}" dt="2026-06-17T18:43:47.118" v="2543" actId="478"/>
          <ac:cxnSpMkLst>
            <pc:docMk/>
            <pc:sldMk cId="0" sldId="319"/>
            <ac:cxnSpMk id="686" creationId="{00000000-0000-0000-0000-000000000000}"/>
          </ac:cxnSpMkLst>
        </pc:cxnChg>
      </pc:sldChg>
      <pc:sldChg chg="addSp delSp modSp mod ord">
        <pc:chgData name="Agnė Dailydienė" userId="df8f1735-2b74-4a56-bef5-d120a25574d8" providerId="ADAL" clId="{92C89E21-0987-4E09-8DA0-AC6CC6166B87}" dt="2026-06-17T18:09:16.902" v="2255" actId="1076"/>
        <pc:sldMkLst>
          <pc:docMk/>
          <pc:sldMk cId="0" sldId="320"/>
        </pc:sldMkLst>
        <pc:picChg chg="add mod">
          <ac:chgData name="Agnė Dailydienė" userId="df8f1735-2b74-4a56-bef5-d120a25574d8" providerId="ADAL" clId="{92C89E21-0987-4E09-8DA0-AC6CC6166B87}" dt="2026-06-17T18:09:16.902" v="2255" actId="1076"/>
          <ac:picMkLst>
            <pc:docMk/>
            <pc:sldMk cId="0" sldId="320"/>
            <ac:picMk id="3" creationId="{63A4146C-6754-EFAB-F6F5-E3F132B2E9D0}"/>
          </ac:picMkLst>
        </pc:picChg>
        <pc:picChg chg="del">
          <ac:chgData name="Agnė Dailydienė" userId="df8f1735-2b74-4a56-bef5-d120a25574d8" providerId="ADAL" clId="{92C89E21-0987-4E09-8DA0-AC6CC6166B87}" dt="2026-06-17T18:09:09.453" v="2252" actId="478"/>
          <ac:picMkLst>
            <pc:docMk/>
            <pc:sldMk cId="0" sldId="320"/>
            <ac:picMk id="691" creationId="{00000000-0000-0000-0000-000000000000}"/>
          </ac:picMkLst>
        </pc:picChg>
      </pc:sldChg>
      <pc:sldChg chg="addSp delSp modSp mod ord">
        <pc:chgData name="Agnė Dailydienė" userId="df8f1735-2b74-4a56-bef5-d120a25574d8" providerId="ADAL" clId="{92C89E21-0987-4E09-8DA0-AC6CC6166B87}" dt="2026-06-17T18:15:16.919" v="2392" actId="1076"/>
        <pc:sldMkLst>
          <pc:docMk/>
          <pc:sldMk cId="0" sldId="321"/>
        </pc:sldMkLst>
        <pc:spChg chg="add mod">
          <ac:chgData name="Agnė Dailydienė" userId="df8f1735-2b74-4a56-bef5-d120a25574d8" providerId="ADAL" clId="{92C89E21-0987-4E09-8DA0-AC6CC6166B87}" dt="2026-06-17T18:15:16.919" v="2392" actId="1076"/>
          <ac:spMkLst>
            <pc:docMk/>
            <pc:sldMk cId="0" sldId="321"/>
            <ac:spMk id="6" creationId="{B890B938-F0A6-6BF6-88BC-2F570713ABA3}"/>
          </ac:spMkLst>
        </pc:spChg>
        <pc:spChg chg="add mod">
          <ac:chgData name="Agnė Dailydienė" userId="df8f1735-2b74-4a56-bef5-d120a25574d8" providerId="ADAL" clId="{92C89E21-0987-4E09-8DA0-AC6CC6166B87}" dt="2026-06-17T18:12:35.966" v="2335" actId="1076"/>
          <ac:spMkLst>
            <pc:docMk/>
            <pc:sldMk cId="0" sldId="321"/>
            <ac:spMk id="7" creationId="{40AB2F22-1255-5D22-71A9-FE8C5A7BE084}"/>
          </ac:spMkLst>
        </pc:spChg>
        <pc:spChg chg="add del mod">
          <ac:chgData name="Agnė Dailydienė" userId="df8f1735-2b74-4a56-bef5-d120a25574d8" providerId="ADAL" clId="{92C89E21-0987-4E09-8DA0-AC6CC6166B87}" dt="2026-06-17T18:12:16.006" v="2311" actId="478"/>
          <ac:spMkLst>
            <pc:docMk/>
            <pc:sldMk cId="0" sldId="321"/>
            <ac:spMk id="10" creationId="{ECC3AA56-1D3F-6476-3208-CE30605D17DA}"/>
          </ac:spMkLst>
        </pc:spChg>
        <pc:spChg chg="add mod">
          <ac:chgData name="Agnė Dailydienė" userId="df8f1735-2b74-4a56-bef5-d120a25574d8" providerId="ADAL" clId="{92C89E21-0987-4E09-8DA0-AC6CC6166B87}" dt="2026-06-17T18:15:02.630" v="2390" actId="14100"/>
          <ac:spMkLst>
            <pc:docMk/>
            <pc:sldMk cId="0" sldId="321"/>
            <ac:spMk id="18" creationId="{E2110E71-48BC-AF54-99B9-D798FECF0886}"/>
          </ac:spMkLst>
        </pc:spChg>
        <pc:spChg chg="mod">
          <ac:chgData name="Agnė Dailydienė" userId="df8f1735-2b74-4a56-bef5-d120a25574d8" providerId="ADAL" clId="{92C89E21-0987-4E09-8DA0-AC6CC6166B87}" dt="2026-06-17T18:11:34.571" v="2265" actId="1076"/>
          <ac:spMkLst>
            <pc:docMk/>
            <pc:sldMk cId="0" sldId="321"/>
            <ac:spMk id="698" creationId="{00000000-0000-0000-0000-000000000000}"/>
          </ac:spMkLst>
        </pc:spChg>
        <pc:picChg chg="add del mod ord">
          <ac:chgData name="Agnė Dailydienė" userId="df8f1735-2b74-4a56-bef5-d120a25574d8" providerId="ADAL" clId="{92C89E21-0987-4E09-8DA0-AC6CC6166B87}" dt="2026-06-17T18:11:19.537" v="2260" actId="478"/>
          <ac:picMkLst>
            <pc:docMk/>
            <pc:sldMk cId="0" sldId="321"/>
            <ac:picMk id="3" creationId="{4C69B8D3-44B5-0A25-7BDC-CDC479E86ED5}"/>
          </ac:picMkLst>
        </pc:picChg>
        <pc:picChg chg="add mod ord">
          <ac:chgData name="Agnė Dailydienė" userId="df8f1735-2b74-4a56-bef5-d120a25574d8" providerId="ADAL" clId="{92C89E21-0987-4E09-8DA0-AC6CC6166B87}" dt="2026-06-17T18:11:29.699" v="2263" actId="1076"/>
          <ac:picMkLst>
            <pc:docMk/>
            <pc:sldMk cId="0" sldId="321"/>
            <ac:picMk id="5" creationId="{1A01C330-4EB1-3E39-B07E-E58CD7BD9B76}"/>
          </ac:picMkLst>
        </pc:picChg>
        <pc:picChg chg="del">
          <ac:chgData name="Agnė Dailydienė" userId="df8f1735-2b74-4a56-bef5-d120a25574d8" providerId="ADAL" clId="{92C89E21-0987-4E09-8DA0-AC6CC6166B87}" dt="2026-06-17T18:10:34.513" v="2256" actId="478"/>
          <ac:picMkLst>
            <pc:docMk/>
            <pc:sldMk cId="0" sldId="321"/>
            <ac:picMk id="696" creationId="{00000000-0000-0000-0000-000000000000}"/>
          </ac:picMkLst>
        </pc:picChg>
        <pc:cxnChg chg="add del mod">
          <ac:chgData name="Agnė Dailydienė" userId="df8f1735-2b74-4a56-bef5-d120a25574d8" providerId="ADAL" clId="{92C89E21-0987-4E09-8DA0-AC6CC6166B87}" dt="2026-06-17T18:12:44.104" v="2339" actId="478"/>
          <ac:cxnSpMkLst>
            <pc:docMk/>
            <pc:sldMk cId="0" sldId="321"/>
            <ac:cxnSpMk id="8" creationId="{8250805E-F738-29E8-F37C-7D81909ADA0F}"/>
          </ac:cxnSpMkLst>
        </pc:cxnChg>
        <pc:cxnChg chg="add del mod">
          <ac:chgData name="Agnė Dailydienė" userId="df8f1735-2b74-4a56-bef5-d120a25574d8" providerId="ADAL" clId="{92C89E21-0987-4E09-8DA0-AC6CC6166B87}" dt="2026-06-17T18:12:43.125" v="2338" actId="478"/>
          <ac:cxnSpMkLst>
            <pc:docMk/>
            <pc:sldMk cId="0" sldId="321"/>
            <ac:cxnSpMk id="11" creationId="{6B3535E2-EA37-7C94-7D06-84B2009AD515}"/>
          </ac:cxnSpMkLst>
        </pc:cxnChg>
        <pc:cxnChg chg="add mod">
          <ac:chgData name="Agnė Dailydienė" userId="df8f1735-2b74-4a56-bef5-d120a25574d8" providerId="ADAL" clId="{92C89E21-0987-4E09-8DA0-AC6CC6166B87}" dt="2026-06-17T18:13:19.221" v="2344" actId="14100"/>
          <ac:cxnSpMkLst>
            <pc:docMk/>
            <pc:sldMk cId="0" sldId="321"/>
            <ac:cxnSpMk id="13" creationId="{4EDA8995-4509-D6EE-AF6E-6EB4DA3FC5EF}"/>
          </ac:cxnSpMkLst>
        </pc:cxnChg>
        <pc:cxnChg chg="add mod">
          <ac:chgData name="Agnė Dailydienė" userId="df8f1735-2b74-4a56-bef5-d120a25574d8" providerId="ADAL" clId="{92C89E21-0987-4E09-8DA0-AC6CC6166B87}" dt="2026-06-17T18:13:14.274" v="2343" actId="14100"/>
          <ac:cxnSpMkLst>
            <pc:docMk/>
            <pc:sldMk cId="0" sldId="321"/>
            <ac:cxnSpMk id="14" creationId="{B9BD8BCD-FC99-9176-D402-C549551A655D}"/>
          </ac:cxnSpMkLst>
        </pc:cxnChg>
        <pc:cxnChg chg="add mod">
          <ac:chgData name="Agnė Dailydienė" userId="df8f1735-2b74-4a56-bef5-d120a25574d8" providerId="ADAL" clId="{92C89E21-0987-4E09-8DA0-AC6CC6166B87}" dt="2026-06-17T18:15:06.079" v="2391" actId="14100"/>
          <ac:cxnSpMkLst>
            <pc:docMk/>
            <pc:sldMk cId="0" sldId="321"/>
            <ac:cxnSpMk id="19" creationId="{D0CDA14F-E6EA-CE53-1B6D-1C0853C8AAC1}"/>
          </ac:cxnSpMkLst>
        </pc:cxnChg>
        <pc:cxnChg chg="mod">
          <ac:chgData name="Agnė Dailydienė" userId="df8f1735-2b74-4a56-bef5-d120a25574d8" providerId="ADAL" clId="{92C89E21-0987-4E09-8DA0-AC6CC6166B87}" dt="2026-06-17T18:13:22.662" v="2345" actId="1076"/>
          <ac:cxnSpMkLst>
            <pc:docMk/>
            <pc:sldMk cId="0" sldId="321"/>
            <ac:cxnSpMk id="697" creationId="{00000000-0000-0000-0000-000000000000}"/>
          </ac:cxnSpMkLst>
        </pc:cxnChg>
      </pc:sldChg>
      <pc:sldChg chg="modSp mod">
        <pc:chgData name="Agnė Dailydienė" userId="df8f1735-2b74-4a56-bef5-d120a25574d8" providerId="ADAL" clId="{92C89E21-0987-4E09-8DA0-AC6CC6166B87}" dt="2026-06-17T17:21:14.771" v="1824" actId="20577"/>
        <pc:sldMkLst>
          <pc:docMk/>
          <pc:sldMk cId="0" sldId="322"/>
        </pc:sldMkLst>
        <pc:spChg chg="mod">
          <ac:chgData name="Agnė Dailydienė" userId="df8f1735-2b74-4a56-bef5-d120a25574d8" providerId="ADAL" clId="{92C89E21-0987-4E09-8DA0-AC6CC6166B87}" dt="2026-06-17T17:21:14.771" v="1824" actId="20577"/>
          <ac:spMkLst>
            <pc:docMk/>
            <pc:sldMk cId="0" sldId="322"/>
            <ac:spMk id="705" creationId="{00000000-0000-0000-0000-000000000000}"/>
          </ac:spMkLst>
        </pc:spChg>
      </pc:sldChg>
      <pc:sldChg chg="modSp mod">
        <pc:chgData name="Agnė Dailydienė" userId="df8f1735-2b74-4a56-bef5-d120a25574d8" providerId="ADAL" clId="{92C89E21-0987-4E09-8DA0-AC6CC6166B87}" dt="2026-06-17T18:26:25.346" v="2448" actId="14100"/>
        <pc:sldMkLst>
          <pc:docMk/>
          <pc:sldMk cId="0" sldId="323"/>
        </pc:sldMkLst>
        <pc:spChg chg="mod">
          <ac:chgData name="Agnė Dailydienė" userId="df8f1735-2b74-4a56-bef5-d120a25574d8" providerId="ADAL" clId="{92C89E21-0987-4E09-8DA0-AC6CC6166B87}" dt="2026-06-17T18:26:25.346" v="2448" actId="14100"/>
          <ac:spMkLst>
            <pc:docMk/>
            <pc:sldMk cId="0" sldId="323"/>
            <ac:spMk id="710" creationId="{00000000-0000-0000-0000-000000000000}"/>
          </ac:spMkLst>
        </pc:spChg>
      </pc:sldChg>
      <pc:sldChg chg="addSp delSp modSp mod">
        <pc:chgData name="Agnė Dailydienė" userId="df8f1735-2b74-4a56-bef5-d120a25574d8" providerId="ADAL" clId="{92C89E21-0987-4E09-8DA0-AC6CC6166B87}" dt="2026-06-17T17:26:35.333" v="1866" actId="1076"/>
        <pc:sldMkLst>
          <pc:docMk/>
          <pc:sldMk cId="0" sldId="324"/>
        </pc:sldMkLst>
        <pc:spChg chg="mod">
          <ac:chgData name="Agnė Dailydienė" userId="df8f1735-2b74-4a56-bef5-d120a25574d8" providerId="ADAL" clId="{92C89E21-0987-4E09-8DA0-AC6CC6166B87}" dt="2026-06-17T17:21:35.755" v="1826" actId="20577"/>
          <ac:spMkLst>
            <pc:docMk/>
            <pc:sldMk cId="0" sldId="324"/>
            <ac:spMk id="717" creationId="{00000000-0000-0000-0000-000000000000}"/>
          </ac:spMkLst>
        </pc:spChg>
        <pc:picChg chg="add mod ord">
          <ac:chgData name="Agnė Dailydienė" userId="df8f1735-2b74-4a56-bef5-d120a25574d8" providerId="ADAL" clId="{92C89E21-0987-4E09-8DA0-AC6CC6166B87}" dt="2026-06-17T17:26:35.333" v="1866" actId="1076"/>
          <ac:picMkLst>
            <pc:docMk/>
            <pc:sldMk cId="0" sldId="324"/>
            <ac:picMk id="3" creationId="{C1A0B718-9973-3737-99CE-C64294E9C8CC}"/>
          </ac:picMkLst>
        </pc:picChg>
        <pc:picChg chg="del">
          <ac:chgData name="Agnė Dailydienė" userId="df8f1735-2b74-4a56-bef5-d120a25574d8" providerId="ADAL" clId="{92C89E21-0987-4E09-8DA0-AC6CC6166B87}" dt="2026-06-17T17:25:59.989" v="1856" actId="478"/>
          <ac:picMkLst>
            <pc:docMk/>
            <pc:sldMk cId="0" sldId="324"/>
            <ac:picMk id="716" creationId="{00000000-0000-0000-0000-000000000000}"/>
          </ac:picMkLst>
        </pc:picChg>
      </pc:sldChg>
      <pc:sldChg chg="addSp delSp modSp mod">
        <pc:chgData name="Agnė Dailydienė" userId="df8f1735-2b74-4a56-bef5-d120a25574d8" providerId="ADAL" clId="{92C89E21-0987-4E09-8DA0-AC6CC6166B87}" dt="2026-06-17T17:28:10.418" v="1876" actId="14100"/>
        <pc:sldMkLst>
          <pc:docMk/>
          <pc:sldMk cId="0" sldId="325"/>
        </pc:sldMkLst>
        <pc:spChg chg="mod">
          <ac:chgData name="Agnė Dailydienė" userId="df8f1735-2b74-4a56-bef5-d120a25574d8" providerId="ADAL" clId="{92C89E21-0987-4E09-8DA0-AC6CC6166B87}" dt="2026-06-17T17:21:42.661" v="1828" actId="20577"/>
          <ac:spMkLst>
            <pc:docMk/>
            <pc:sldMk cId="0" sldId="325"/>
            <ac:spMk id="727" creationId="{00000000-0000-0000-0000-000000000000}"/>
          </ac:spMkLst>
        </pc:spChg>
        <pc:picChg chg="add mod">
          <ac:chgData name="Agnė Dailydienė" userId="df8f1735-2b74-4a56-bef5-d120a25574d8" providerId="ADAL" clId="{92C89E21-0987-4E09-8DA0-AC6CC6166B87}" dt="2026-06-17T17:28:05.910" v="1875" actId="1076"/>
          <ac:picMkLst>
            <pc:docMk/>
            <pc:sldMk cId="0" sldId="325"/>
            <ac:picMk id="3" creationId="{4BC517C5-B797-F512-8353-A9096134E31D}"/>
          </ac:picMkLst>
        </pc:picChg>
        <pc:picChg chg="del">
          <ac:chgData name="Agnė Dailydienė" userId="df8f1735-2b74-4a56-bef5-d120a25574d8" providerId="ADAL" clId="{92C89E21-0987-4E09-8DA0-AC6CC6166B87}" dt="2026-06-17T17:27:19.049" v="1867" actId="478"/>
          <ac:picMkLst>
            <pc:docMk/>
            <pc:sldMk cId="0" sldId="325"/>
            <ac:picMk id="726" creationId="{00000000-0000-0000-0000-000000000000}"/>
          </ac:picMkLst>
        </pc:picChg>
        <pc:cxnChg chg="mod">
          <ac:chgData name="Agnė Dailydienė" userId="df8f1735-2b74-4a56-bef5-d120a25574d8" providerId="ADAL" clId="{92C89E21-0987-4E09-8DA0-AC6CC6166B87}" dt="2026-06-17T17:28:10.418" v="1876" actId="14100"/>
          <ac:cxnSpMkLst>
            <pc:docMk/>
            <pc:sldMk cId="0" sldId="325"/>
            <ac:cxnSpMk id="728" creationId="{00000000-0000-0000-0000-000000000000}"/>
          </ac:cxnSpMkLst>
        </pc:cxnChg>
      </pc:sldChg>
      <pc:sldChg chg="addSp delSp modSp mod">
        <pc:chgData name="Agnė Dailydienė" userId="df8f1735-2b74-4a56-bef5-d120a25574d8" providerId="ADAL" clId="{92C89E21-0987-4E09-8DA0-AC6CC6166B87}" dt="2026-06-17T17:23:25.602" v="1844" actId="1037"/>
        <pc:sldMkLst>
          <pc:docMk/>
          <pc:sldMk cId="0" sldId="326"/>
        </pc:sldMkLst>
        <pc:spChg chg="mod">
          <ac:chgData name="Agnė Dailydienė" userId="df8f1735-2b74-4a56-bef5-d120a25574d8" providerId="ADAL" clId="{92C89E21-0987-4E09-8DA0-AC6CC6166B87}" dt="2026-06-17T17:22:20.180" v="1830" actId="20577"/>
          <ac:spMkLst>
            <pc:docMk/>
            <pc:sldMk cId="0" sldId="326"/>
            <ac:spMk id="735" creationId="{00000000-0000-0000-0000-000000000000}"/>
          </ac:spMkLst>
        </pc:spChg>
        <pc:picChg chg="add mod">
          <ac:chgData name="Agnė Dailydienė" userId="df8f1735-2b74-4a56-bef5-d120a25574d8" providerId="ADAL" clId="{92C89E21-0987-4E09-8DA0-AC6CC6166B87}" dt="2026-06-17T17:23:09.086" v="1836" actId="14100"/>
          <ac:picMkLst>
            <pc:docMk/>
            <pc:sldMk cId="0" sldId="326"/>
            <ac:picMk id="3" creationId="{C4F7AA73-6B3A-34EF-F9DB-D297E6CB6142}"/>
          </ac:picMkLst>
        </pc:picChg>
        <pc:picChg chg="del">
          <ac:chgData name="Agnė Dailydienė" userId="df8f1735-2b74-4a56-bef5-d120a25574d8" providerId="ADAL" clId="{92C89E21-0987-4E09-8DA0-AC6CC6166B87}" dt="2026-06-17T17:22:52.825" v="1831" actId="478"/>
          <ac:picMkLst>
            <pc:docMk/>
            <pc:sldMk cId="0" sldId="326"/>
            <ac:picMk id="734" creationId="{00000000-0000-0000-0000-000000000000}"/>
          </ac:picMkLst>
        </pc:picChg>
        <pc:cxnChg chg="add mod">
          <ac:chgData name="Agnė Dailydienė" userId="df8f1735-2b74-4a56-bef5-d120a25574d8" providerId="ADAL" clId="{92C89E21-0987-4E09-8DA0-AC6CC6166B87}" dt="2026-06-17T17:23:25.602" v="1844" actId="1037"/>
          <ac:cxnSpMkLst>
            <pc:docMk/>
            <pc:sldMk cId="0" sldId="326"/>
            <ac:cxnSpMk id="4" creationId="{FD882066-00B1-636B-3C1F-6533E0FE2B83}"/>
          </ac:cxnSpMkLst>
        </pc:cxnChg>
      </pc:sldChg>
      <pc:sldChg chg="addSp delSp modSp mod">
        <pc:chgData name="Agnė Dailydienė" userId="df8f1735-2b74-4a56-bef5-d120a25574d8" providerId="ADAL" clId="{92C89E21-0987-4E09-8DA0-AC6CC6166B87}" dt="2026-06-17T17:25:06.989" v="1855" actId="1076"/>
        <pc:sldMkLst>
          <pc:docMk/>
          <pc:sldMk cId="0" sldId="327"/>
        </pc:sldMkLst>
        <pc:spChg chg="mod">
          <ac:chgData name="Agnė Dailydienė" userId="df8f1735-2b74-4a56-bef5-d120a25574d8" providerId="ADAL" clId="{92C89E21-0987-4E09-8DA0-AC6CC6166B87}" dt="2026-06-17T17:24:37.073" v="1848" actId="6549"/>
          <ac:spMkLst>
            <pc:docMk/>
            <pc:sldMk cId="0" sldId="327"/>
            <ac:spMk id="742" creationId="{00000000-0000-0000-0000-000000000000}"/>
          </ac:spMkLst>
        </pc:spChg>
        <pc:picChg chg="add mod">
          <ac:chgData name="Agnė Dailydienė" userId="df8f1735-2b74-4a56-bef5-d120a25574d8" providerId="ADAL" clId="{92C89E21-0987-4E09-8DA0-AC6CC6166B87}" dt="2026-06-17T17:25:06.989" v="1855" actId="1076"/>
          <ac:picMkLst>
            <pc:docMk/>
            <pc:sldMk cId="0" sldId="327"/>
            <ac:picMk id="3" creationId="{98E9700C-2E51-DCC7-2DBA-275A255A1ACC}"/>
          </ac:picMkLst>
        </pc:picChg>
        <pc:picChg chg="del">
          <ac:chgData name="Agnė Dailydienė" userId="df8f1735-2b74-4a56-bef5-d120a25574d8" providerId="ADAL" clId="{92C89E21-0987-4E09-8DA0-AC6CC6166B87}" dt="2026-06-17T17:24:38.726" v="1849" actId="478"/>
          <ac:picMkLst>
            <pc:docMk/>
            <pc:sldMk cId="0" sldId="327"/>
            <ac:picMk id="741" creationId="{00000000-0000-0000-0000-000000000000}"/>
          </ac:picMkLst>
        </pc:picChg>
      </pc:sldChg>
      <pc:sldChg chg="modSp mod">
        <pc:chgData name="Agnė Dailydienė" userId="df8f1735-2b74-4a56-bef5-d120a25574d8" providerId="ADAL" clId="{92C89E21-0987-4E09-8DA0-AC6CC6166B87}" dt="2026-06-17T18:41:28.414" v="2541" actId="20577"/>
        <pc:sldMkLst>
          <pc:docMk/>
          <pc:sldMk cId="0" sldId="328"/>
        </pc:sldMkLst>
        <pc:spChg chg="mod">
          <ac:chgData name="Agnė Dailydienė" userId="df8f1735-2b74-4a56-bef5-d120a25574d8" providerId="ADAL" clId="{92C89E21-0987-4E09-8DA0-AC6CC6166B87}" dt="2026-06-17T18:41:28.414" v="2541" actId="20577"/>
          <ac:spMkLst>
            <pc:docMk/>
            <pc:sldMk cId="0" sldId="328"/>
            <ac:spMk id="750" creationId="{00000000-0000-0000-0000-000000000000}"/>
          </ac:spMkLst>
        </pc:spChg>
      </pc:sldChg>
      <pc:sldChg chg="addSp delSp modSp mod">
        <pc:chgData name="Agnė Dailydienė" userId="df8f1735-2b74-4a56-bef5-d120a25574d8" providerId="ADAL" clId="{92C89E21-0987-4E09-8DA0-AC6CC6166B87}" dt="2026-06-17T18:49:27.646" v="2629" actId="1076"/>
        <pc:sldMkLst>
          <pc:docMk/>
          <pc:sldMk cId="2180189593" sldId="330"/>
        </pc:sldMkLst>
        <pc:spChg chg="add mod">
          <ac:chgData name="Agnė Dailydienė" userId="df8f1735-2b74-4a56-bef5-d120a25574d8" providerId="ADAL" clId="{92C89E21-0987-4E09-8DA0-AC6CC6166B87}" dt="2026-06-17T18:49:27.646" v="2629" actId="1076"/>
          <ac:spMkLst>
            <pc:docMk/>
            <pc:sldMk cId="2180189593" sldId="330"/>
            <ac:spMk id="3" creationId="{2D6470C0-4C72-1FCF-9053-CDD06E903C48}"/>
          </ac:spMkLst>
        </pc:spChg>
        <pc:picChg chg="add mod">
          <ac:chgData name="Agnė Dailydienė" userId="df8f1735-2b74-4a56-bef5-d120a25574d8" providerId="ADAL" clId="{92C89E21-0987-4E09-8DA0-AC6CC6166B87}" dt="2026-06-17T18:49:24.109" v="2628" actId="1076"/>
          <ac:picMkLst>
            <pc:docMk/>
            <pc:sldMk cId="2180189593" sldId="330"/>
            <ac:picMk id="5" creationId="{F746EAC6-4DB1-CE0C-2156-38900B48431F}"/>
          </ac:picMkLst>
        </pc:picChg>
        <pc:picChg chg="mod">
          <ac:chgData name="Agnė Dailydienė" userId="df8f1735-2b74-4a56-bef5-d120a25574d8" providerId="ADAL" clId="{92C89E21-0987-4E09-8DA0-AC6CC6166B87}" dt="2026-06-17T18:49:14.932" v="2625" actId="1076"/>
          <ac:picMkLst>
            <pc:docMk/>
            <pc:sldMk cId="2180189593" sldId="330"/>
            <ac:picMk id="127" creationId="{EDA73474-86E9-B64B-3173-6E1D807A404C}"/>
          </ac:picMkLst>
        </pc:picChg>
        <pc:picChg chg="add del mod">
          <ac:chgData name="Agnė Dailydienė" userId="df8f1735-2b74-4a56-bef5-d120a25574d8" providerId="ADAL" clId="{92C89E21-0987-4E09-8DA0-AC6CC6166B87}" dt="2026-06-17T18:49:09.987" v="2623" actId="14100"/>
          <ac:picMkLst>
            <pc:docMk/>
            <pc:sldMk cId="2180189593" sldId="330"/>
            <ac:picMk id="128" creationId="{103D033A-E56E-EDC7-BA6A-331BA58BA8E6}"/>
          </ac:picMkLst>
        </pc:picChg>
      </pc:sldChg>
      <pc:sldChg chg="modSp new del mod ord">
        <pc:chgData name="Agnė Dailydienė" userId="df8f1735-2b74-4a56-bef5-d120a25574d8" providerId="ADAL" clId="{92C89E21-0987-4E09-8DA0-AC6CC6166B87}" dt="2026-06-17T17:42:09.934" v="2006" actId="47"/>
        <pc:sldMkLst>
          <pc:docMk/>
          <pc:sldMk cId="748574342" sldId="331"/>
        </pc:sldMkLst>
        <pc:spChg chg="mod">
          <ac:chgData name="Agnė Dailydienė" userId="df8f1735-2b74-4a56-bef5-d120a25574d8" providerId="ADAL" clId="{92C89E21-0987-4E09-8DA0-AC6CC6166B87}" dt="2026-06-17T06:53:39.618" v="312" actId="27636"/>
          <ac:spMkLst>
            <pc:docMk/>
            <pc:sldMk cId="748574342" sldId="331"/>
            <ac:spMk id="2" creationId="{03217973-906A-97A8-33CF-EF0E54BA488A}"/>
          </ac:spMkLst>
        </pc:spChg>
      </pc:sldChg>
      <pc:sldChg chg="modSp add del mod">
        <pc:chgData name="Agnė Dailydienė" userId="df8f1735-2b74-4a56-bef5-d120a25574d8" providerId="ADAL" clId="{92C89E21-0987-4E09-8DA0-AC6CC6166B87}" dt="2026-06-17T17:14:42.486" v="1753" actId="47"/>
        <pc:sldMkLst>
          <pc:docMk/>
          <pc:sldMk cId="4173552396" sldId="332"/>
        </pc:sldMkLst>
        <pc:spChg chg="mod">
          <ac:chgData name="Agnė Dailydienė" userId="df8f1735-2b74-4a56-bef5-d120a25574d8" providerId="ADAL" clId="{92C89E21-0987-4E09-8DA0-AC6CC6166B87}" dt="2026-06-17T07:02:03.035" v="551" actId="20577"/>
          <ac:spMkLst>
            <pc:docMk/>
            <pc:sldMk cId="4173552396" sldId="332"/>
            <ac:spMk id="344" creationId="{62C5A3C2-5813-20B6-1765-A480DB5DEB55}"/>
          </ac:spMkLst>
        </pc:spChg>
      </pc:sldChg>
      <pc:sldChg chg="add del">
        <pc:chgData name="Agnė Dailydienė" userId="df8f1735-2b74-4a56-bef5-d120a25574d8" providerId="ADAL" clId="{92C89E21-0987-4E09-8DA0-AC6CC6166B87}" dt="2026-06-17T17:14:25.077" v="1752" actId="47"/>
        <pc:sldMkLst>
          <pc:docMk/>
          <pc:sldMk cId="51018824" sldId="333"/>
        </pc:sldMkLst>
      </pc:sldChg>
      <pc:sldChg chg="addSp delSp modSp add mod">
        <pc:chgData name="Agnė Dailydienė" userId="df8f1735-2b74-4a56-bef5-d120a25574d8" providerId="ADAL" clId="{92C89E21-0987-4E09-8DA0-AC6CC6166B87}" dt="2026-06-17T17:13:17.538" v="1747" actId="20577"/>
        <pc:sldMkLst>
          <pc:docMk/>
          <pc:sldMk cId="1741211392" sldId="334"/>
        </pc:sldMkLst>
        <pc:spChg chg="add del">
          <ac:chgData name="Agnė Dailydienė" userId="df8f1735-2b74-4a56-bef5-d120a25574d8" providerId="ADAL" clId="{92C89E21-0987-4E09-8DA0-AC6CC6166B87}" dt="2026-06-17T16:13:10.786" v="1326" actId="11529"/>
          <ac:spMkLst>
            <pc:docMk/>
            <pc:sldMk cId="1741211392" sldId="334"/>
            <ac:spMk id="2" creationId="{43F96033-2A52-EC18-DBEB-CEC8AC8A0A46}"/>
          </ac:spMkLst>
        </pc:spChg>
        <pc:spChg chg="add del mod">
          <ac:chgData name="Agnė Dailydienė" userId="df8f1735-2b74-4a56-bef5-d120a25574d8" providerId="ADAL" clId="{92C89E21-0987-4E09-8DA0-AC6CC6166B87}" dt="2026-06-17T16:36:05.985" v="1487" actId="478"/>
          <ac:spMkLst>
            <pc:docMk/>
            <pc:sldMk cId="1741211392" sldId="334"/>
            <ac:spMk id="3" creationId="{07C5420A-73AF-8FDD-F39B-4DDE76D4D82E}"/>
          </ac:spMkLst>
        </pc:spChg>
        <pc:spChg chg="mod">
          <ac:chgData name="Agnė Dailydienė" userId="df8f1735-2b74-4a56-bef5-d120a25574d8" providerId="ADAL" clId="{92C89E21-0987-4E09-8DA0-AC6CC6166B87}" dt="2026-06-17T17:13:17.538" v="1747" actId="20577"/>
          <ac:spMkLst>
            <pc:docMk/>
            <pc:sldMk cId="1741211392" sldId="334"/>
            <ac:spMk id="349" creationId="{F4BF2F11-74B9-1633-0C7B-01F980210325}"/>
          </ac:spMkLst>
        </pc:spChg>
        <pc:graphicFrameChg chg="add del modGraphic">
          <ac:chgData name="Agnė Dailydienė" userId="df8f1735-2b74-4a56-bef5-d120a25574d8" providerId="ADAL" clId="{92C89E21-0987-4E09-8DA0-AC6CC6166B87}" dt="2026-06-17T16:14:57.589" v="1340" actId="478"/>
          <ac:graphicFrameMkLst>
            <pc:docMk/>
            <pc:sldMk cId="1741211392" sldId="334"/>
            <ac:graphicFrameMk id="4" creationId="{44213FA3-2B16-D5E1-C731-8165BE9CDDEC}"/>
          </ac:graphicFrameMkLst>
        </pc:graphicFrameChg>
        <pc:picChg chg="del">
          <ac:chgData name="Agnė Dailydienė" userId="df8f1735-2b74-4a56-bef5-d120a25574d8" providerId="ADAL" clId="{92C89E21-0987-4E09-8DA0-AC6CC6166B87}" dt="2026-06-17T12:40:57.365" v="626" actId="478"/>
          <ac:picMkLst>
            <pc:docMk/>
            <pc:sldMk cId="1741211392" sldId="334"/>
            <ac:picMk id="3" creationId="{FCD6F497-FDF7-0D81-9A7F-B6D08C132857}"/>
          </ac:picMkLst>
        </pc:picChg>
        <pc:picChg chg="del">
          <ac:chgData name="Agnė Dailydienė" userId="df8f1735-2b74-4a56-bef5-d120a25574d8" providerId="ADAL" clId="{92C89E21-0987-4E09-8DA0-AC6CC6166B87}" dt="2026-06-17T12:40:58.390" v="627" actId="478"/>
          <ac:picMkLst>
            <pc:docMk/>
            <pc:sldMk cId="1741211392" sldId="334"/>
            <ac:picMk id="5" creationId="{CA621CA2-AD18-73A3-97F8-4C3D6F638A5D}"/>
          </ac:picMkLst>
        </pc:picChg>
        <pc:picChg chg="add mod modCrop">
          <ac:chgData name="Agnė Dailydienė" userId="df8f1735-2b74-4a56-bef5-d120a25574d8" providerId="ADAL" clId="{92C89E21-0987-4E09-8DA0-AC6CC6166B87}" dt="2026-06-17T17:12:04.949" v="1709" actId="1076"/>
          <ac:picMkLst>
            <pc:docMk/>
            <pc:sldMk cId="1741211392" sldId="334"/>
            <ac:picMk id="6" creationId="{C03A229E-D588-45E5-BA64-C030EFA73551}"/>
          </ac:picMkLst>
        </pc:picChg>
        <pc:picChg chg="add mod">
          <ac:chgData name="Agnė Dailydienė" userId="df8f1735-2b74-4a56-bef5-d120a25574d8" providerId="ADAL" clId="{92C89E21-0987-4E09-8DA0-AC6CC6166B87}" dt="2026-06-17T17:11:52.655" v="1706" actId="1076"/>
          <ac:picMkLst>
            <pc:docMk/>
            <pc:sldMk cId="1741211392" sldId="334"/>
            <ac:picMk id="7" creationId="{1612BAD0-C435-8C0B-B384-FFF61AB765DF}"/>
          </ac:picMkLst>
        </pc:picChg>
        <pc:picChg chg="add mod">
          <ac:chgData name="Agnė Dailydienė" userId="df8f1735-2b74-4a56-bef5-d120a25574d8" providerId="ADAL" clId="{92C89E21-0987-4E09-8DA0-AC6CC6166B87}" dt="2026-06-17T17:11:54.655" v="1707" actId="1076"/>
          <ac:picMkLst>
            <pc:docMk/>
            <pc:sldMk cId="1741211392" sldId="334"/>
            <ac:picMk id="8" creationId="{9FC6957D-0CA1-CA1C-B3DA-5157824C8B05}"/>
          </ac:picMkLst>
        </pc:picChg>
      </pc:sldChg>
      <pc:sldChg chg="addSp modSp add mod">
        <pc:chgData name="Agnė Dailydienė" userId="df8f1735-2b74-4a56-bef5-d120a25574d8" providerId="ADAL" clId="{92C89E21-0987-4E09-8DA0-AC6CC6166B87}" dt="2026-06-17T16:07:25.168" v="1173" actId="688"/>
        <pc:sldMkLst>
          <pc:docMk/>
          <pc:sldMk cId="4874805" sldId="335"/>
        </pc:sldMkLst>
        <pc:spChg chg="add mod">
          <ac:chgData name="Agnė Dailydienė" userId="df8f1735-2b74-4a56-bef5-d120a25574d8" providerId="ADAL" clId="{92C89E21-0987-4E09-8DA0-AC6CC6166B87}" dt="2026-06-17T16:07:25.168" v="1173" actId="688"/>
          <ac:spMkLst>
            <pc:docMk/>
            <pc:sldMk cId="4874805" sldId="335"/>
            <ac:spMk id="2" creationId="{A5411C0D-3F3E-F3E8-B12A-469A5D136313}"/>
          </ac:spMkLst>
        </pc:spChg>
        <pc:spChg chg="mod">
          <ac:chgData name="Agnė Dailydienė" userId="df8f1735-2b74-4a56-bef5-d120a25574d8" providerId="ADAL" clId="{92C89E21-0987-4E09-8DA0-AC6CC6166B87}" dt="2026-06-17T16:03:42.013" v="1130" actId="6549"/>
          <ac:spMkLst>
            <pc:docMk/>
            <pc:sldMk cId="4874805" sldId="335"/>
            <ac:spMk id="173" creationId="{40286B9E-062C-7411-AE29-9B64A8336A40}"/>
          </ac:spMkLst>
        </pc:spChg>
      </pc:sldChg>
      <pc:sldChg chg="delSp modSp add mod">
        <pc:chgData name="Agnė Dailydienė" userId="df8f1735-2b74-4a56-bef5-d120a25574d8" providerId="ADAL" clId="{92C89E21-0987-4E09-8DA0-AC6CC6166B87}" dt="2026-06-17T17:14:01.176" v="1751" actId="14100"/>
        <pc:sldMkLst>
          <pc:docMk/>
          <pc:sldMk cId="919355936" sldId="336"/>
        </pc:sldMkLst>
        <pc:spChg chg="mod">
          <ac:chgData name="Agnė Dailydienė" userId="df8f1735-2b74-4a56-bef5-d120a25574d8" providerId="ADAL" clId="{92C89E21-0987-4E09-8DA0-AC6CC6166B87}" dt="2026-06-17T17:14:01.176" v="1751" actId="14100"/>
          <ac:spMkLst>
            <pc:docMk/>
            <pc:sldMk cId="919355936" sldId="336"/>
            <ac:spMk id="349" creationId="{6A8494D3-F832-8E1D-5913-AE07A06F0D3F}"/>
          </ac:spMkLst>
        </pc:spChg>
        <pc:picChg chg="del">
          <ac:chgData name="Agnė Dailydienė" userId="df8f1735-2b74-4a56-bef5-d120a25574d8" providerId="ADAL" clId="{92C89E21-0987-4E09-8DA0-AC6CC6166B87}" dt="2026-06-17T16:50:52.593" v="1616" actId="478"/>
          <ac:picMkLst>
            <pc:docMk/>
            <pc:sldMk cId="919355936" sldId="336"/>
            <ac:picMk id="6" creationId="{1FA4FDA7-5095-179F-ED9E-E7DFB334D7D2}"/>
          </ac:picMkLst>
        </pc:picChg>
        <pc:picChg chg="del">
          <ac:chgData name="Agnė Dailydienė" userId="df8f1735-2b74-4a56-bef5-d120a25574d8" providerId="ADAL" clId="{92C89E21-0987-4E09-8DA0-AC6CC6166B87}" dt="2026-06-17T16:50:53.704" v="1617" actId="478"/>
          <ac:picMkLst>
            <pc:docMk/>
            <pc:sldMk cId="919355936" sldId="336"/>
            <ac:picMk id="7" creationId="{3F50D43A-C330-300A-ACF1-31BB1420F812}"/>
          </ac:picMkLst>
        </pc:picChg>
        <pc:picChg chg="del">
          <ac:chgData name="Agnė Dailydienė" userId="df8f1735-2b74-4a56-bef5-d120a25574d8" providerId="ADAL" clId="{92C89E21-0987-4E09-8DA0-AC6CC6166B87}" dt="2026-06-17T16:50:54.368" v="1618" actId="478"/>
          <ac:picMkLst>
            <pc:docMk/>
            <pc:sldMk cId="919355936" sldId="336"/>
            <ac:picMk id="8" creationId="{0C5FBD7A-006B-7CBB-6361-330BCF071E62}"/>
          </ac:picMkLst>
        </pc:picChg>
      </pc:sldChg>
      <pc:sldChg chg="addSp delSp modSp add mod modAnim">
        <pc:chgData name="Agnė Dailydienė" userId="df8f1735-2b74-4a56-bef5-d120a25574d8" providerId="ADAL" clId="{92C89E21-0987-4E09-8DA0-AC6CC6166B87}" dt="2026-06-17T18:25:16.791" v="2417"/>
        <pc:sldMkLst>
          <pc:docMk/>
          <pc:sldMk cId="2180920225" sldId="337"/>
        </pc:sldMkLst>
        <pc:spChg chg="add del">
          <ac:chgData name="Agnė Dailydienė" userId="df8f1735-2b74-4a56-bef5-d120a25574d8" providerId="ADAL" clId="{92C89E21-0987-4E09-8DA0-AC6CC6166B87}" dt="2026-06-17T17:35:55.186" v="1945" actId="478"/>
          <ac:spMkLst>
            <pc:docMk/>
            <pc:sldMk cId="2180920225" sldId="337"/>
            <ac:spMk id="7" creationId="{348ABF53-CC9A-842E-BC28-7F8B2B9EC8A0}"/>
          </ac:spMkLst>
        </pc:spChg>
        <pc:spChg chg="mod">
          <ac:chgData name="Agnė Dailydienė" userId="df8f1735-2b74-4a56-bef5-d120a25574d8" providerId="ADAL" clId="{92C89E21-0987-4E09-8DA0-AC6CC6166B87}" dt="2026-06-17T17:34:00.073" v="1922" actId="27636"/>
          <ac:spMkLst>
            <pc:docMk/>
            <pc:sldMk cId="2180920225" sldId="337"/>
            <ac:spMk id="185" creationId="{93D3A69E-0075-2E94-B17B-65743B6B2B4E}"/>
          </ac:spMkLst>
        </pc:spChg>
        <pc:picChg chg="add mod modCrop">
          <ac:chgData name="Agnė Dailydienė" userId="df8f1735-2b74-4a56-bef5-d120a25574d8" providerId="ADAL" clId="{92C89E21-0987-4E09-8DA0-AC6CC6166B87}" dt="2026-06-17T17:34:35.787" v="1929" actId="1440"/>
          <ac:picMkLst>
            <pc:docMk/>
            <pc:sldMk cId="2180920225" sldId="337"/>
            <ac:picMk id="3" creationId="{10EEE71C-3990-9A93-7F41-5DA42EF153B2}"/>
          </ac:picMkLst>
        </pc:picChg>
        <pc:picChg chg="add mod">
          <ac:chgData name="Agnė Dailydienė" userId="df8f1735-2b74-4a56-bef5-d120a25574d8" providerId="ADAL" clId="{92C89E21-0987-4E09-8DA0-AC6CC6166B87}" dt="2026-06-17T17:36:37.661" v="1954" actId="1076"/>
          <ac:picMkLst>
            <pc:docMk/>
            <pc:sldMk cId="2180920225" sldId="337"/>
            <ac:picMk id="5" creationId="{62676D4E-C204-0C58-EE3F-3DA16CCF0899}"/>
          </ac:picMkLst>
        </pc:picChg>
        <pc:picChg chg="add mod">
          <ac:chgData name="Agnė Dailydienė" userId="df8f1735-2b74-4a56-bef5-d120a25574d8" providerId="ADAL" clId="{92C89E21-0987-4E09-8DA0-AC6CC6166B87}" dt="2026-06-17T17:36:36.639" v="1953" actId="1076"/>
          <ac:picMkLst>
            <pc:docMk/>
            <pc:sldMk cId="2180920225" sldId="337"/>
            <ac:picMk id="9" creationId="{460AE5F4-FF57-45BB-7BA2-D6291953D0D7}"/>
          </ac:picMkLst>
        </pc:picChg>
        <pc:cxnChg chg="add mod">
          <ac:chgData name="Agnė Dailydienė" userId="df8f1735-2b74-4a56-bef5-d120a25574d8" providerId="ADAL" clId="{92C89E21-0987-4E09-8DA0-AC6CC6166B87}" dt="2026-06-17T17:39:02.615" v="1994" actId="693"/>
          <ac:cxnSpMkLst>
            <pc:docMk/>
            <pc:sldMk cId="2180920225" sldId="337"/>
            <ac:cxnSpMk id="10" creationId="{244B1910-2419-373C-2C20-3F13F3DC7400}"/>
          </ac:cxnSpMkLst>
        </pc:cxnChg>
        <pc:cxnChg chg="add mod">
          <ac:chgData name="Agnė Dailydienė" userId="df8f1735-2b74-4a56-bef5-d120a25574d8" providerId="ADAL" clId="{92C89E21-0987-4E09-8DA0-AC6CC6166B87}" dt="2026-06-17T18:25:11.898" v="2415" actId="14100"/>
          <ac:cxnSpMkLst>
            <pc:docMk/>
            <pc:sldMk cId="2180920225" sldId="337"/>
            <ac:cxnSpMk id="11" creationId="{D1B440C0-E235-CC0B-149E-40D1008E0844}"/>
          </ac:cxnSpMkLst>
        </pc:cxnChg>
        <pc:cxnChg chg="add mod">
          <ac:chgData name="Agnė Dailydienė" userId="df8f1735-2b74-4a56-bef5-d120a25574d8" providerId="ADAL" clId="{92C89E21-0987-4E09-8DA0-AC6CC6166B87}" dt="2026-06-17T17:39:10.094" v="1995" actId="693"/>
          <ac:cxnSpMkLst>
            <pc:docMk/>
            <pc:sldMk cId="2180920225" sldId="337"/>
            <ac:cxnSpMk id="14" creationId="{B060A78F-C1DD-F38D-E625-1849FF5626E0}"/>
          </ac:cxnSpMkLst>
        </pc:cxnChg>
        <pc:cxnChg chg="add mod">
          <ac:chgData name="Agnė Dailydienė" userId="df8f1735-2b74-4a56-bef5-d120a25574d8" providerId="ADAL" clId="{92C89E21-0987-4E09-8DA0-AC6CC6166B87}" dt="2026-06-17T17:39:43.931" v="1997" actId="208"/>
          <ac:cxnSpMkLst>
            <pc:docMk/>
            <pc:sldMk cId="2180920225" sldId="337"/>
            <ac:cxnSpMk id="25" creationId="{67895A06-2E8D-4D9B-9E79-226415E352D2}"/>
          </ac:cxnSpMkLst>
        </pc:cxnChg>
        <pc:cxnChg chg="add mod">
          <ac:chgData name="Agnė Dailydienė" userId="df8f1735-2b74-4a56-bef5-d120a25574d8" providerId="ADAL" clId="{92C89E21-0987-4E09-8DA0-AC6CC6166B87}" dt="2026-06-17T17:39:58.671" v="2002" actId="14100"/>
          <ac:cxnSpMkLst>
            <pc:docMk/>
            <pc:sldMk cId="2180920225" sldId="337"/>
            <ac:cxnSpMk id="26" creationId="{7E3C9C69-AF14-35A9-2B51-8D29062BF9D2}"/>
          </ac:cxnSpMkLst>
        </pc:cxnChg>
      </pc:sldChg>
      <pc:sldChg chg="addSp delSp modSp new mod">
        <pc:chgData name="Agnė Dailydienė" userId="df8f1735-2b74-4a56-bef5-d120a25574d8" providerId="ADAL" clId="{92C89E21-0987-4E09-8DA0-AC6CC6166B87}" dt="2026-06-17T18:46:22.700" v="2571" actId="20577"/>
        <pc:sldMkLst>
          <pc:docMk/>
          <pc:sldMk cId="877849596" sldId="338"/>
        </pc:sldMkLst>
        <pc:spChg chg="del mod">
          <ac:chgData name="Agnė Dailydienė" userId="df8f1735-2b74-4a56-bef5-d120a25574d8" providerId="ADAL" clId="{92C89E21-0987-4E09-8DA0-AC6CC6166B87}" dt="2026-06-17T18:30:49.019" v="2453" actId="478"/>
          <ac:spMkLst>
            <pc:docMk/>
            <pc:sldMk cId="877849596" sldId="338"/>
            <ac:spMk id="2" creationId="{967CBFD6-D046-52BC-8B71-047D8B5A459B}"/>
          </ac:spMkLst>
        </pc:spChg>
        <pc:spChg chg="del">
          <ac:chgData name="Agnė Dailydienė" userId="df8f1735-2b74-4a56-bef5-d120a25574d8" providerId="ADAL" clId="{92C89E21-0987-4E09-8DA0-AC6CC6166B87}" dt="2026-06-17T18:30:41.485" v="2449" actId="478"/>
          <ac:spMkLst>
            <pc:docMk/>
            <pc:sldMk cId="877849596" sldId="338"/>
            <ac:spMk id="3" creationId="{8DC17423-D2DB-BA13-F844-5E77154F64FC}"/>
          </ac:spMkLst>
        </pc:spChg>
        <pc:spChg chg="add mod">
          <ac:chgData name="Agnė Dailydienė" userId="df8f1735-2b74-4a56-bef5-d120a25574d8" providerId="ADAL" clId="{92C89E21-0987-4E09-8DA0-AC6CC6166B87}" dt="2026-06-17T18:46:22.700" v="2571" actId="20577"/>
          <ac:spMkLst>
            <pc:docMk/>
            <pc:sldMk cId="877849596" sldId="338"/>
            <ac:spMk id="7" creationId="{10EE19C5-BCC1-5A47-1189-ED40DFE7DE1C}"/>
          </ac:spMkLst>
        </pc:spChg>
        <pc:graphicFrameChg chg="add mod">
          <ac:chgData name="Agnė Dailydienė" userId="df8f1735-2b74-4a56-bef5-d120a25574d8" providerId="ADAL" clId="{92C89E21-0987-4E09-8DA0-AC6CC6166B87}" dt="2026-06-17T18:38:35.613" v="2509"/>
          <ac:graphicFrameMkLst>
            <pc:docMk/>
            <pc:sldMk cId="877849596" sldId="338"/>
            <ac:graphicFrameMk id="8" creationId="{60394FB5-6D09-AA9C-39A4-6B8F5ED5CAAF}"/>
          </ac:graphicFrameMkLst>
        </pc:graphicFrameChg>
        <pc:picChg chg="add mod ord">
          <ac:chgData name="Agnė Dailydienė" userId="df8f1735-2b74-4a56-bef5-d120a25574d8" providerId="ADAL" clId="{92C89E21-0987-4E09-8DA0-AC6CC6166B87}" dt="2026-06-17T18:40:01.171" v="2528" actId="1076"/>
          <ac:picMkLst>
            <pc:docMk/>
            <pc:sldMk cId="877849596" sldId="338"/>
            <ac:picMk id="5" creationId="{BB0AB1A3-847D-C49C-5E76-BE4D9662F08E}"/>
          </ac:picMkLst>
        </pc:picChg>
        <pc:picChg chg="add mod">
          <ac:chgData name="Agnė Dailydienė" userId="df8f1735-2b74-4a56-bef5-d120a25574d8" providerId="ADAL" clId="{92C89E21-0987-4E09-8DA0-AC6CC6166B87}" dt="2026-06-17T18:39:55.200" v="2525" actId="1076"/>
          <ac:picMkLst>
            <pc:docMk/>
            <pc:sldMk cId="877849596" sldId="338"/>
            <ac:picMk id="10" creationId="{59DC0608-9172-46D7-E6A2-A87381157CA5}"/>
          </ac:picMkLst>
        </pc:picChg>
      </pc:sldChg>
      <pc:sldChg chg="addSp delSp modSp new mod ord delAnim modAnim">
        <pc:chgData name="Agnė Dailydienė" userId="df8f1735-2b74-4a56-bef5-d120a25574d8" providerId="ADAL" clId="{92C89E21-0987-4E09-8DA0-AC6CC6166B87}" dt="2026-06-17T17:56:12.298" v="2157" actId="1076"/>
        <pc:sldMkLst>
          <pc:docMk/>
          <pc:sldMk cId="3505288712" sldId="339"/>
        </pc:sldMkLst>
        <pc:spChg chg="del mod">
          <ac:chgData name="Agnė Dailydienė" userId="df8f1735-2b74-4a56-bef5-d120a25574d8" providerId="ADAL" clId="{92C89E21-0987-4E09-8DA0-AC6CC6166B87}" dt="2026-06-17T17:50:28.894" v="2115" actId="478"/>
          <ac:spMkLst>
            <pc:docMk/>
            <pc:sldMk cId="3505288712" sldId="339"/>
            <ac:spMk id="2" creationId="{0DC5AA22-6755-4CFA-6954-78AE7943FEA3}"/>
          </ac:spMkLst>
        </pc:spChg>
        <pc:spChg chg="del">
          <ac:chgData name="Agnė Dailydienė" userId="df8f1735-2b74-4a56-bef5-d120a25574d8" providerId="ADAL" clId="{92C89E21-0987-4E09-8DA0-AC6CC6166B87}" dt="2026-06-17T17:50:26.596" v="2114" actId="478"/>
          <ac:spMkLst>
            <pc:docMk/>
            <pc:sldMk cId="3505288712" sldId="339"/>
            <ac:spMk id="3" creationId="{864A4D16-52B8-2F7D-EA93-42A14D8A77D0}"/>
          </ac:spMkLst>
        </pc:spChg>
        <pc:picChg chg="add del mod">
          <ac:chgData name="Agnė Dailydienė" userId="df8f1735-2b74-4a56-bef5-d120a25574d8" providerId="ADAL" clId="{92C89E21-0987-4E09-8DA0-AC6CC6166B87}" dt="2026-06-17T17:52:09.987" v="2128" actId="478"/>
          <ac:picMkLst>
            <pc:docMk/>
            <pc:sldMk cId="3505288712" sldId="339"/>
            <ac:picMk id="5" creationId="{1E43AA90-49F9-AA5D-DBB4-1DC2928D5F0E}"/>
          </ac:picMkLst>
        </pc:picChg>
        <pc:picChg chg="add del mod">
          <ac:chgData name="Agnė Dailydienė" userId="df8f1735-2b74-4a56-bef5-d120a25574d8" providerId="ADAL" clId="{92C89E21-0987-4E09-8DA0-AC6CC6166B87}" dt="2026-06-17T17:55:53.439" v="2154" actId="478"/>
          <ac:picMkLst>
            <pc:docMk/>
            <pc:sldMk cId="3505288712" sldId="339"/>
            <ac:picMk id="7" creationId="{BD8C725D-C5B1-8427-DB6F-B5F947D66316}"/>
          </ac:picMkLst>
        </pc:picChg>
        <pc:picChg chg="add mod ord">
          <ac:chgData name="Agnė Dailydienė" userId="df8f1735-2b74-4a56-bef5-d120a25574d8" providerId="ADAL" clId="{92C89E21-0987-4E09-8DA0-AC6CC6166B87}" dt="2026-06-17T17:56:12.298" v="2157" actId="1076"/>
          <ac:picMkLst>
            <pc:docMk/>
            <pc:sldMk cId="3505288712" sldId="339"/>
            <ac:picMk id="9" creationId="{034E5448-0C32-6DA6-9393-D37DA18CAABB}"/>
          </ac:picMkLst>
        </pc:picChg>
        <pc:picChg chg="add del mod">
          <ac:chgData name="Agnė Dailydienė" userId="df8f1735-2b74-4a56-bef5-d120a25574d8" providerId="ADAL" clId="{92C89E21-0987-4E09-8DA0-AC6CC6166B87}" dt="2026-06-17T17:55:52.037" v="2153" actId="478"/>
          <ac:picMkLst>
            <pc:docMk/>
            <pc:sldMk cId="3505288712" sldId="339"/>
            <ac:picMk id="11" creationId="{CAF88445-8FFE-DD74-F07A-085163D0140C}"/>
          </ac:picMkLst>
        </pc:picChg>
      </pc:sldChg>
      <pc:sldChg chg="addSp delSp modSp add mod">
        <pc:chgData name="Agnė Dailydienė" userId="df8f1735-2b74-4a56-bef5-d120a25574d8" providerId="ADAL" clId="{92C89E21-0987-4E09-8DA0-AC6CC6166B87}" dt="2026-06-17T17:48:04.981" v="2076" actId="1076"/>
        <pc:sldMkLst>
          <pc:docMk/>
          <pc:sldMk cId="2308127505" sldId="340"/>
        </pc:sldMkLst>
        <pc:spChg chg="mod">
          <ac:chgData name="Agnė Dailydienė" userId="df8f1735-2b74-4a56-bef5-d120a25574d8" providerId="ADAL" clId="{92C89E21-0987-4E09-8DA0-AC6CC6166B87}" dt="2026-06-17T17:45:53.555" v="2056" actId="207"/>
          <ac:spMkLst>
            <pc:docMk/>
            <pc:sldMk cId="2308127505" sldId="340"/>
            <ac:spMk id="343" creationId="{383C0B24-437F-7A08-490A-B2BA56A416BD}"/>
          </ac:spMkLst>
        </pc:spChg>
        <pc:spChg chg="mod">
          <ac:chgData name="Agnė Dailydienė" userId="df8f1735-2b74-4a56-bef5-d120a25574d8" providerId="ADAL" clId="{92C89E21-0987-4E09-8DA0-AC6CC6166B87}" dt="2026-06-17T17:47:00.095" v="2060" actId="207"/>
          <ac:spMkLst>
            <pc:docMk/>
            <pc:sldMk cId="2308127505" sldId="340"/>
            <ac:spMk id="344" creationId="{E875B367-B593-6A61-D32A-856B90A5D117}"/>
          </ac:spMkLst>
        </pc:spChg>
        <pc:picChg chg="add del mod">
          <ac:chgData name="Agnė Dailydienė" userId="df8f1735-2b74-4a56-bef5-d120a25574d8" providerId="ADAL" clId="{92C89E21-0987-4E09-8DA0-AC6CC6166B87}" dt="2026-06-17T17:45:21.035" v="2053" actId="478"/>
          <ac:picMkLst>
            <pc:docMk/>
            <pc:sldMk cId="2308127505" sldId="340"/>
            <ac:picMk id="2" creationId="{CF289396-E382-D394-C086-AAC787275732}"/>
          </ac:picMkLst>
        </pc:picChg>
        <pc:picChg chg="add del mod">
          <ac:chgData name="Agnė Dailydienė" userId="df8f1735-2b74-4a56-bef5-d120a25574d8" providerId="ADAL" clId="{92C89E21-0987-4E09-8DA0-AC6CC6166B87}" dt="2026-06-17T17:47:02.365" v="2061" actId="478"/>
          <ac:picMkLst>
            <pc:docMk/>
            <pc:sldMk cId="2308127505" sldId="340"/>
            <ac:picMk id="4" creationId="{4FDF3807-F0C1-36FC-519E-93CD6F31D8DD}"/>
          </ac:picMkLst>
        </pc:picChg>
        <pc:picChg chg="add mod">
          <ac:chgData name="Agnė Dailydienė" userId="df8f1735-2b74-4a56-bef5-d120a25574d8" providerId="ADAL" clId="{92C89E21-0987-4E09-8DA0-AC6CC6166B87}" dt="2026-06-17T17:48:04.981" v="2076" actId="1076"/>
          <ac:picMkLst>
            <pc:docMk/>
            <pc:sldMk cId="2308127505" sldId="340"/>
            <ac:picMk id="5" creationId="{F1F1E845-283B-3345-DA62-D0B95EADBBFC}"/>
          </ac:picMkLst>
        </pc:picChg>
      </pc:sldChg>
      <pc:sldChg chg="addSp delSp modSp add mod ord">
        <pc:chgData name="Agnė Dailydienė" userId="df8f1735-2b74-4a56-bef5-d120a25574d8" providerId="ADAL" clId="{92C89E21-0987-4E09-8DA0-AC6CC6166B87}" dt="2026-06-17T17:49:08.116" v="2113" actId="1076"/>
        <pc:sldMkLst>
          <pc:docMk/>
          <pc:sldMk cId="2658620919" sldId="341"/>
        </pc:sldMkLst>
        <pc:spChg chg="mod">
          <ac:chgData name="Agnė Dailydienė" userId="df8f1735-2b74-4a56-bef5-d120a25574d8" providerId="ADAL" clId="{92C89E21-0987-4E09-8DA0-AC6CC6166B87}" dt="2026-06-17T17:48:26.397" v="2109" actId="20577"/>
          <ac:spMkLst>
            <pc:docMk/>
            <pc:sldMk cId="2658620919" sldId="341"/>
            <ac:spMk id="344" creationId="{823ED2E9-BA42-F2DA-7A9C-838CFADC7FEF}"/>
          </ac:spMkLst>
        </pc:spChg>
        <pc:picChg chg="add mod">
          <ac:chgData name="Agnė Dailydienė" userId="df8f1735-2b74-4a56-bef5-d120a25574d8" providerId="ADAL" clId="{92C89E21-0987-4E09-8DA0-AC6CC6166B87}" dt="2026-06-17T17:49:08.116" v="2113" actId="1076"/>
          <ac:picMkLst>
            <pc:docMk/>
            <pc:sldMk cId="2658620919" sldId="341"/>
            <ac:picMk id="3" creationId="{41742A37-2E47-9806-FBEE-5E806086F6EC}"/>
          </ac:picMkLst>
        </pc:picChg>
        <pc:picChg chg="del">
          <ac:chgData name="Agnė Dailydienė" userId="df8f1735-2b74-4a56-bef5-d120a25574d8" providerId="ADAL" clId="{92C89E21-0987-4E09-8DA0-AC6CC6166B87}" dt="2026-06-17T17:48:29.236" v="2110" actId="478"/>
          <ac:picMkLst>
            <pc:docMk/>
            <pc:sldMk cId="2658620919" sldId="341"/>
            <ac:picMk id="5" creationId="{E722EE72-9D06-6F3B-502F-481EBF4F4DF2}"/>
          </ac:picMkLst>
        </pc:picChg>
      </pc:sldChg>
      <pc:sldChg chg="modSp new del mod">
        <pc:chgData name="Agnė Dailydienė" userId="df8f1735-2b74-4a56-bef5-d120a25574d8" providerId="ADAL" clId="{92C89E21-0987-4E09-8DA0-AC6CC6166B87}" dt="2026-06-17T17:58:10.746" v="2174" actId="47"/>
        <pc:sldMkLst>
          <pc:docMk/>
          <pc:sldMk cId="3831336913" sldId="342"/>
        </pc:sldMkLst>
        <pc:spChg chg="mod">
          <ac:chgData name="Agnė Dailydienė" userId="df8f1735-2b74-4a56-bef5-d120a25574d8" providerId="ADAL" clId="{92C89E21-0987-4E09-8DA0-AC6CC6166B87}" dt="2026-06-17T17:57:24.498" v="2168" actId="27636"/>
          <ac:spMkLst>
            <pc:docMk/>
            <pc:sldMk cId="3831336913" sldId="342"/>
            <ac:spMk id="2" creationId="{7B0B3170-6E69-6D9F-BD98-39AA2383B450}"/>
          </ac:spMkLst>
        </pc:spChg>
      </pc:sldChg>
      <pc:sldChg chg="modSp new del mod">
        <pc:chgData name="Agnė Dailydienė" userId="df8f1735-2b74-4a56-bef5-d120a25574d8" providerId="ADAL" clId="{92C89E21-0987-4E09-8DA0-AC6CC6166B87}" dt="2026-06-17T17:58:12.943" v="2175" actId="47"/>
        <pc:sldMkLst>
          <pc:docMk/>
          <pc:sldMk cId="3566124364" sldId="343"/>
        </pc:sldMkLst>
        <pc:spChg chg="mod">
          <ac:chgData name="Agnė Dailydienė" userId="df8f1735-2b74-4a56-bef5-d120a25574d8" providerId="ADAL" clId="{92C89E21-0987-4E09-8DA0-AC6CC6166B87}" dt="2026-06-17T17:57:24.498" v="2169" actId="27636"/>
          <ac:spMkLst>
            <pc:docMk/>
            <pc:sldMk cId="3566124364" sldId="343"/>
            <ac:spMk id="2" creationId="{BAA9CEDF-5A8B-9B3E-902C-C2BDED94F0A6}"/>
          </ac:spMkLst>
        </pc:spChg>
      </pc:sldChg>
      <pc:sldChg chg="addSp delSp modSp add mod addAnim delAnim modAnim">
        <pc:chgData name="Agnė Dailydienė" userId="df8f1735-2b74-4a56-bef5-d120a25574d8" providerId="ADAL" clId="{92C89E21-0987-4E09-8DA0-AC6CC6166B87}" dt="2026-06-17T17:58:37.031" v="2176"/>
        <pc:sldMkLst>
          <pc:docMk/>
          <pc:sldMk cId="3609464095" sldId="344"/>
        </pc:sldMkLst>
        <pc:picChg chg="add del mod">
          <ac:chgData name="Agnė Dailydienė" userId="df8f1735-2b74-4a56-bef5-d120a25574d8" providerId="ADAL" clId="{92C89E21-0987-4E09-8DA0-AC6CC6166B87}" dt="2026-06-17T17:56:34.617" v="2162" actId="1076"/>
          <ac:picMkLst>
            <pc:docMk/>
            <pc:sldMk cId="3609464095" sldId="344"/>
            <ac:picMk id="7" creationId="{B8DADE9D-AF70-66B7-F06D-5F638676B030}"/>
          </ac:picMkLst>
        </pc:picChg>
        <pc:picChg chg="del">
          <ac:chgData name="Agnė Dailydienė" userId="df8f1735-2b74-4a56-bef5-d120a25574d8" providerId="ADAL" clId="{92C89E21-0987-4E09-8DA0-AC6CC6166B87}" dt="2026-06-17T17:56:15.757" v="2158" actId="478"/>
          <ac:picMkLst>
            <pc:docMk/>
            <pc:sldMk cId="3609464095" sldId="344"/>
            <ac:picMk id="9" creationId="{7FE4D7DD-30C1-FD86-8BD8-152CD8134C80}"/>
          </ac:picMkLst>
        </pc:picChg>
        <pc:picChg chg="del">
          <ac:chgData name="Agnė Dailydienė" userId="df8f1735-2b74-4a56-bef5-d120a25574d8" providerId="ADAL" clId="{92C89E21-0987-4E09-8DA0-AC6CC6166B87}" dt="2026-06-17T17:56:24.945" v="2161" actId="478"/>
          <ac:picMkLst>
            <pc:docMk/>
            <pc:sldMk cId="3609464095" sldId="344"/>
            <ac:picMk id="11" creationId="{FDDEB385-275C-57F0-C788-6B174AB53646}"/>
          </ac:picMkLst>
        </pc:picChg>
      </pc:sldChg>
      <pc:sldChg chg="addSp delSp modSp add mod delAnim">
        <pc:chgData name="Agnė Dailydienė" userId="df8f1735-2b74-4a56-bef5-d120a25574d8" providerId="ADAL" clId="{92C89E21-0987-4E09-8DA0-AC6CC6166B87}" dt="2026-06-17T17:57:46.892" v="2173" actId="1076"/>
        <pc:sldMkLst>
          <pc:docMk/>
          <pc:sldMk cId="2987252332" sldId="345"/>
        </pc:sldMkLst>
        <pc:picChg chg="add mod">
          <ac:chgData name="Agnė Dailydienė" userId="df8f1735-2b74-4a56-bef5-d120a25574d8" providerId="ADAL" clId="{92C89E21-0987-4E09-8DA0-AC6CC6166B87}" dt="2026-06-17T17:57:46.892" v="2173" actId="1076"/>
          <ac:picMkLst>
            <pc:docMk/>
            <pc:sldMk cId="2987252332" sldId="345"/>
            <ac:picMk id="2" creationId="{3C6794BE-6577-9DD4-7F93-7B11C98A4E18}"/>
          </ac:picMkLst>
        </pc:picChg>
        <pc:picChg chg="del">
          <ac:chgData name="Agnė Dailydienė" userId="df8f1735-2b74-4a56-bef5-d120a25574d8" providerId="ADAL" clId="{92C89E21-0987-4E09-8DA0-AC6CC6166B87}" dt="2026-06-17T17:56:43.583" v="2164" actId="478"/>
          <ac:picMkLst>
            <pc:docMk/>
            <pc:sldMk cId="2987252332" sldId="345"/>
            <ac:picMk id="7" creationId="{73CE7C2C-7C80-8512-9BAF-86D32C284735}"/>
          </ac:picMkLst>
        </pc:picChg>
        <pc:picChg chg="del">
          <ac:chgData name="Agnė Dailydienė" userId="df8f1735-2b74-4a56-bef5-d120a25574d8" providerId="ADAL" clId="{92C89E21-0987-4E09-8DA0-AC6CC6166B87}" dt="2026-06-17T17:56:39.796" v="2163" actId="478"/>
          <ac:picMkLst>
            <pc:docMk/>
            <pc:sldMk cId="2987252332" sldId="345"/>
            <ac:picMk id="9" creationId="{ED74B17C-CC23-56FE-D8CE-9612E4164909}"/>
          </ac:picMkLst>
        </pc:picChg>
        <pc:picChg chg="mod">
          <ac:chgData name="Agnė Dailydienė" userId="df8f1735-2b74-4a56-bef5-d120a25574d8" providerId="ADAL" clId="{92C89E21-0987-4E09-8DA0-AC6CC6166B87}" dt="2026-06-17T17:57:14.153" v="2166" actId="1076"/>
          <ac:picMkLst>
            <pc:docMk/>
            <pc:sldMk cId="2987252332" sldId="345"/>
            <ac:picMk id="11" creationId="{505429E0-4C3D-4418-4A61-CE6D25D0E9D0}"/>
          </ac:picMkLst>
        </pc:picChg>
      </pc:sldChg>
      <pc:sldChg chg="addSp delSp modSp new mod">
        <pc:chgData name="Agnė Dailydienė" userId="df8f1735-2b74-4a56-bef5-d120a25574d8" providerId="ADAL" clId="{92C89E21-0987-4E09-8DA0-AC6CC6166B87}" dt="2026-06-17T18:01:09.402" v="2182" actId="14100"/>
        <pc:sldMkLst>
          <pc:docMk/>
          <pc:sldMk cId="3907715143" sldId="346"/>
        </pc:sldMkLst>
        <pc:spChg chg="del">
          <ac:chgData name="Agnė Dailydienė" userId="df8f1735-2b74-4a56-bef5-d120a25574d8" providerId="ADAL" clId="{92C89E21-0987-4E09-8DA0-AC6CC6166B87}" dt="2026-06-17T18:00:08.186" v="2179" actId="478"/>
          <ac:spMkLst>
            <pc:docMk/>
            <pc:sldMk cId="3907715143" sldId="346"/>
            <ac:spMk id="2" creationId="{222B4216-34EC-1D5C-B169-5E3194CA9563}"/>
          </ac:spMkLst>
        </pc:spChg>
        <pc:spChg chg="del">
          <ac:chgData name="Agnė Dailydienė" userId="df8f1735-2b74-4a56-bef5-d120a25574d8" providerId="ADAL" clId="{92C89E21-0987-4E09-8DA0-AC6CC6166B87}" dt="2026-06-17T18:00:06.617" v="2178" actId="478"/>
          <ac:spMkLst>
            <pc:docMk/>
            <pc:sldMk cId="3907715143" sldId="346"/>
            <ac:spMk id="3" creationId="{D5E5150C-0E2A-CF7C-CF08-9A1B7FC45564}"/>
          </ac:spMkLst>
        </pc:spChg>
        <pc:picChg chg="add mod">
          <ac:chgData name="Agnė Dailydienė" userId="df8f1735-2b74-4a56-bef5-d120a25574d8" providerId="ADAL" clId="{92C89E21-0987-4E09-8DA0-AC6CC6166B87}" dt="2026-06-17T18:01:09.402" v="2182" actId="14100"/>
          <ac:picMkLst>
            <pc:docMk/>
            <pc:sldMk cId="3907715143" sldId="346"/>
            <ac:picMk id="5" creationId="{E4513DE8-2B6C-CDB4-992B-C19A10EFAFB6}"/>
          </ac:picMkLst>
        </pc:picChg>
      </pc:sldChg>
      <pc:sldChg chg="addSp delSp modSp new mod">
        <pc:chgData name="Agnė Dailydienė" userId="df8f1735-2b74-4a56-bef5-d120a25574d8" providerId="ADAL" clId="{92C89E21-0987-4E09-8DA0-AC6CC6166B87}" dt="2026-06-17T18:02:49.238" v="2188" actId="1076"/>
        <pc:sldMkLst>
          <pc:docMk/>
          <pc:sldMk cId="3785536375" sldId="347"/>
        </pc:sldMkLst>
        <pc:spChg chg="del">
          <ac:chgData name="Agnė Dailydienė" userId="df8f1735-2b74-4a56-bef5-d120a25574d8" providerId="ADAL" clId="{92C89E21-0987-4E09-8DA0-AC6CC6166B87}" dt="2026-06-17T18:02:38.234" v="2185" actId="478"/>
          <ac:spMkLst>
            <pc:docMk/>
            <pc:sldMk cId="3785536375" sldId="347"/>
            <ac:spMk id="2" creationId="{A6CBCC62-19D2-070A-CAC4-E0C72AD75FE6}"/>
          </ac:spMkLst>
        </pc:spChg>
        <pc:spChg chg="del">
          <ac:chgData name="Agnė Dailydienė" userId="df8f1735-2b74-4a56-bef5-d120a25574d8" providerId="ADAL" clId="{92C89E21-0987-4E09-8DA0-AC6CC6166B87}" dt="2026-06-17T18:02:37.293" v="2184" actId="478"/>
          <ac:spMkLst>
            <pc:docMk/>
            <pc:sldMk cId="3785536375" sldId="347"/>
            <ac:spMk id="3" creationId="{200D5DCD-A6FD-27DD-BBDF-8A6FEAA9C9DB}"/>
          </ac:spMkLst>
        </pc:spChg>
        <pc:picChg chg="add mod">
          <ac:chgData name="Agnė Dailydienė" userId="df8f1735-2b74-4a56-bef5-d120a25574d8" providerId="ADAL" clId="{92C89E21-0987-4E09-8DA0-AC6CC6166B87}" dt="2026-06-17T18:02:49.238" v="2188" actId="1076"/>
          <ac:picMkLst>
            <pc:docMk/>
            <pc:sldMk cId="3785536375" sldId="347"/>
            <ac:picMk id="5" creationId="{FAD9205D-4A8D-5BD4-4D68-7CF5DEE2DB79}"/>
          </ac:picMkLst>
        </pc:picChg>
      </pc:sldChg>
      <pc:sldChg chg="modSp add mod ord">
        <pc:chgData name="Agnė Dailydienė" userId="df8f1735-2b74-4a56-bef5-d120a25574d8" providerId="ADAL" clId="{92C89E21-0987-4E09-8DA0-AC6CC6166B87}" dt="2026-06-17T18:05:08.265" v="2218" actId="1076"/>
        <pc:sldMkLst>
          <pc:docMk/>
          <pc:sldMk cId="1966813297" sldId="348"/>
        </pc:sldMkLst>
        <pc:spChg chg="mod">
          <ac:chgData name="Agnė Dailydienė" userId="df8f1735-2b74-4a56-bef5-d120a25574d8" providerId="ADAL" clId="{92C89E21-0987-4E09-8DA0-AC6CC6166B87}" dt="2026-06-17T18:03:08.851" v="2194" actId="20577"/>
          <ac:spMkLst>
            <pc:docMk/>
            <pc:sldMk cId="1966813297" sldId="348"/>
            <ac:spMk id="344" creationId="{48D26E3E-2063-269B-FC7F-8305B9D743FB}"/>
          </ac:spMkLst>
        </pc:spChg>
        <pc:picChg chg="mod">
          <ac:chgData name="Agnė Dailydienė" userId="df8f1735-2b74-4a56-bef5-d120a25574d8" providerId="ADAL" clId="{92C89E21-0987-4E09-8DA0-AC6CC6166B87}" dt="2026-06-17T18:05:08.265" v="2218" actId="1076"/>
          <ac:picMkLst>
            <pc:docMk/>
            <pc:sldMk cId="1966813297" sldId="348"/>
            <ac:picMk id="3" creationId="{8F4B73EF-AB64-35E0-BA20-A9B73F3594CD}"/>
          </ac:picMkLst>
        </pc:picChg>
      </pc:sldChg>
      <pc:sldChg chg="modSp new del mod ord">
        <pc:chgData name="Agnė Dailydienė" userId="df8f1735-2b74-4a56-bef5-d120a25574d8" providerId="ADAL" clId="{92C89E21-0987-4E09-8DA0-AC6CC6166B87}" dt="2026-06-17T18:08:27.560" v="2250" actId="47"/>
        <pc:sldMkLst>
          <pc:docMk/>
          <pc:sldMk cId="3736244863" sldId="349"/>
        </pc:sldMkLst>
        <pc:spChg chg="mod">
          <ac:chgData name="Agnė Dailydienė" userId="df8f1735-2b74-4a56-bef5-d120a25574d8" providerId="ADAL" clId="{92C89E21-0987-4E09-8DA0-AC6CC6166B87}" dt="2026-06-17T18:04:18.003" v="2200" actId="27636"/>
          <ac:spMkLst>
            <pc:docMk/>
            <pc:sldMk cId="3736244863" sldId="349"/>
            <ac:spMk id="2" creationId="{88EB56C3-BF43-D272-C40E-9AC27F8B7468}"/>
          </ac:spMkLst>
        </pc:spChg>
      </pc:sldChg>
      <pc:sldChg chg="addSp delSp modSp add mod">
        <pc:chgData name="Agnė Dailydienė" userId="df8f1735-2b74-4a56-bef5-d120a25574d8" providerId="ADAL" clId="{92C89E21-0987-4E09-8DA0-AC6CC6166B87}" dt="2026-06-17T18:05:05.301" v="2217" actId="1076"/>
        <pc:sldMkLst>
          <pc:docMk/>
          <pc:sldMk cId="2476364795" sldId="350"/>
        </pc:sldMkLst>
        <pc:spChg chg="mod">
          <ac:chgData name="Agnė Dailydienė" userId="df8f1735-2b74-4a56-bef5-d120a25574d8" providerId="ADAL" clId="{92C89E21-0987-4E09-8DA0-AC6CC6166B87}" dt="2026-06-17T18:04:27.785" v="2214" actId="20577"/>
          <ac:spMkLst>
            <pc:docMk/>
            <pc:sldMk cId="2476364795" sldId="350"/>
            <ac:spMk id="344" creationId="{F6328DEE-F606-3842-A05C-D1B0D14B27A1}"/>
          </ac:spMkLst>
        </pc:spChg>
        <pc:picChg chg="add mod">
          <ac:chgData name="Agnė Dailydienė" userId="df8f1735-2b74-4a56-bef5-d120a25574d8" providerId="ADAL" clId="{92C89E21-0987-4E09-8DA0-AC6CC6166B87}" dt="2026-06-17T18:05:05.301" v="2217" actId="1076"/>
          <ac:picMkLst>
            <pc:docMk/>
            <pc:sldMk cId="2476364795" sldId="350"/>
            <ac:picMk id="2" creationId="{58D1CC26-0960-65BA-F287-8F738E63BE90}"/>
          </ac:picMkLst>
        </pc:picChg>
        <pc:picChg chg="del">
          <ac:chgData name="Agnė Dailydienė" userId="df8f1735-2b74-4a56-bef5-d120a25574d8" providerId="ADAL" clId="{92C89E21-0987-4E09-8DA0-AC6CC6166B87}" dt="2026-06-17T18:04:42.043" v="2215" actId="478"/>
          <ac:picMkLst>
            <pc:docMk/>
            <pc:sldMk cId="2476364795" sldId="350"/>
            <ac:picMk id="3" creationId="{6129D1E3-61F2-DBB5-730F-8FB0398016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A29"/>
              </a:buClr>
              <a:buSzPts val="1200"/>
              <a:buFont typeface="Arial"/>
              <a:buNone/>
            </a:pPr>
            <a:r>
              <a:rPr lang="en" sz="12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Elektroninio pristatymo viršelio skaidrė. </a:t>
            </a:r>
            <a:r>
              <a:rPr lang="en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Naudojamas pavyzdinis šablonas.</a:t>
            </a:r>
            <a:endParaRPr dirty="0"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d81cb3a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7d81cb3aa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7d81cb3aaf_0_3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d81cb3aa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7d81cb3aa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BC687E68-EEAD-2C11-91D3-1B69323AD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d81cb3aaf_0_31:notes">
            <a:extLst>
              <a:ext uri="{FF2B5EF4-FFF2-40B4-BE49-F238E27FC236}">
                <a16:creationId xmlns:a16="http://schemas.microsoft.com/office/drawing/2014/main" id="{ADDD89E4-524F-ADA1-410A-575538366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7d81cb3aaf_0_31:notes">
            <a:extLst>
              <a:ext uri="{FF2B5EF4-FFF2-40B4-BE49-F238E27FC236}">
                <a16:creationId xmlns:a16="http://schemas.microsoft.com/office/drawing/2014/main" id="{818AEA9C-2059-4ED3-3DA3-9A4766116F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7d81cb3aaf_0_31:notes">
            <a:extLst>
              <a:ext uri="{FF2B5EF4-FFF2-40B4-BE49-F238E27FC236}">
                <a16:creationId xmlns:a16="http://schemas.microsoft.com/office/drawing/2014/main" id="{60D0001E-3B06-45D0-F5D6-C461947072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06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F8CD9DBF-AEAE-1315-A6C0-94258294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d81cb3aaf_0_15:notes">
            <a:extLst>
              <a:ext uri="{FF2B5EF4-FFF2-40B4-BE49-F238E27FC236}">
                <a16:creationId xmlns:a16="http://schemas.microsoft.com/office/drawing/2014/main" id="{5AF2282D-5BE7-9A1B-50E1-B868594237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7d81cb3aaf_0_15:notes">
            <a:extLst>
              <a:ext uri="{FF2B5EF4-FFF2-40B4-BE49-F238E27FC236}">
                <a16:creationId xmlns:a16="http://schemas.microsoft.com/office/drawing/2014/main" id="{22A61008-2969-2960-36C4-7E663C9B48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75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7056F6B2-9DD5-D843-6988-675A5508F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d81cb3aaf_0_31:notes">
            <a:extLst>
              <a:ext uri="{FF2B5EF4-FFF2-40B4-BE49-F238E27FC236}">
                <a16:creationId xmlns:a16="http://schemas.microsoft.com/office/drawing/2014/main" id="{FEA300EA-C70B-1104-12F6-619AF7056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7d81cb3aaf_0_31:notes">
            <a:extLst>
              <a:ext uri="{FF2B5EF4-FFF2-40B4-BE49-F238E27FC236}">
                <a16:creationId xmlns:a16="http://schemas.microsoft.com/office/drawing/2014/main" id="{19C7B017-EA1F-4FD9-43F2-43887C479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7d81cb3aaf_0_31:notes">
            <a:extLst>
              <a:ext uri="{FF2B5EF4-FFF2-40B4-BE49-F238E27FC236}">
                <a16:creationId xmlns:a16="http://schemas.microsoft.com/office/drawing/2014/main" id="{D278F0EA-D7D7-774E-1CFA-B7473CE856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747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8BF5823B-3094-4098-92C9-A15D9C06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d81cb3aaf_0_31:notes">
            <a:extLst>
              <a:ext uri="{FF2B5EF4-FFF2-40B4-BE49-F238E27FC236}">
                <a16:creationId xmlns:a16="http://schemas.microsoft.com/office/drawing/2014/main" id="{F96AB364-45EA-43B9-13A5-004550CFF9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7d81cb3aaf_0_31:notes">
            <a:extLst>
              <a:ext uri="{FF2B5EF4-FFF2-40B4-BE49-F238E27FC236}">
                <a16:creationId xmlns:a16="http://schemas.microsoft.com/office/drawing/2014/main" id="{02CA2B52-E891-787B-2095-F17DB2C181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7d81cb3aaf_0_31:notes">
            <a:extLst>
              <a:ext uri="{FF2B5EF4-FFF2-40B4-BE49-F238E27FC236}">
                <a16:creationId xmlns:a16="http://schemas.microsoft.com/office/drawing/2014/main" id="{B3765BA5-9CDF-2284-0A92-9065D527D2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572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2046A2F2-9A16-AB9C-4F96-CF59DE733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d81cb3aaf_0_31:notes">
            <a:extLst>
              <a:ext uri="{FF2B5EF4-FFF2-40B4-BE49-F238E27FC236}">
                <a16:creationId xmlns:a16="http://schemas.microsoft.com/office/drawing/2014/main" id="{1B5038FD-865E-ACFD-7292-56677B40D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7d81cb3aaf_0_31:notes">
            <a:extLst>
              <a:ext uri="{FF2B5EF4-FFF2-40B4-BE49-F238E27FC236}">
                <a16:creationId xmlns:a16="http://schemas.microsoft.com/office/drawing/2014/main" id="{515765C4-B711-249D-DDA4-BC7865E40A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7d81cb3aaf_0_31:notes">
            <a:extLst>
              <a:ext uri="{FF2B5EF4-FFF2-40B4-BE49-F238E27FC236}">
                <a16:creationId xmlns:a16="http://schemas.microsoft.com/office/drawing/2014/main" id="{0E2A93B7-C986-C681-5044-E6E27B4B9E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111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597F486C-ECEC-E08F-5C3D-FED5974C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d81cb3aaf_0_15:notes">
            <a:extLst>
              <a:ext uri="{FF2B5EF4-FFF2-40B4-BE49-F238E27FC236}">
                <a16:creationId xmlns:a16="http://schemas.microsoft.com/office/drawing/2014/main" id="{536033BB-41F9-8371-6DDC-E809036275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7d81cb3aaf_0_15:notes">
            <a:extLst>
              <a:ext uri="{FF2B5EF4-FFF2-40B4-BE49-F238E27FC236}">
                <a16:creationId xmlns:a16="http://schemas.microsoft.com/office/drawing/2014/main" id="{B0FE6E03-6A68-5E9A-B331-8E4F85BF5D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043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D0B293F7-1E1D-A951-E90A-8D7FE9E0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>
            <a:extLst>
              <a:ext uri="{FF2B5EF4-FFF2-40B4-BE49-F238E27FC236}">
                <a16:creationId xmlns:a16="http://schemas.microsoft.com/office/drawing/2014/main" id="{5DE25A1D-9672-771B-01C6-3045544728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>
            <a:extLst>
              <a:ext uri="{FF2B5EF4-FFF2-40B4-BE49-F238E27FC236}">
                <a16:creationId xmlns:a16="http://schemas.microsoft.com/office/drawing/2014/main" id="{7400A866-32CC-0435-9951-55F0E44DA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491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7efe46eb35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37efe46eb35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37efe46eb35_0_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7efe46eb3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37efe46eb35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7efe46eb3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37efe46eb35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7efe46eb35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g37efe46eb35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7efe46eb3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37efe46eb35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7efe46eb35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g37efe46eb35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7efe46eb35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7efe46eb35_0_3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37efe46eb35_0_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44E864B1-82DC-8FA1-5562-B4F288ADB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>
            <a:extLst>
              <a:ext uri="{FF2B5EF4-FFF2-40B4-BE49-F238E27FC236}">
                <a16:creationId xmlns:a16="http://schemas.microsoft.com/office/drawing/2014/main" id="{ACBADD5D-B96E-7CB7-2BBD-1B443FD4A0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>
            <a:extLst>
              <a:ext uri="{FF2B5EF4-FFF2-40B4-BE49-F238E27FC236}">
                <a16:creationId xmlns:a16="http://schemas.microsoft.com/office/drawing/2014/main" id="{081A1314-B2B2-7B22-F2C3-AC8DDD423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A29"/>
              </a:buClr>
              <a:buSzPts val="1200"/>
              <a:buFont typeface="Arial"/>
              <a:buNone/>
            </a:pPr>
            <a:r>
              <a:rPr lang="en" sz="12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Elektroninio pristatymo viršelio skaidrė. </a:t>
            </a:r>
            <a:r>
              <a:rPr lang="en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Naudojamas pavyzdinis šablonas.</a:t>
            </a:r>
            <a:endParaRPr dirty="0"/>
          </a:p>
        </p:txBody>
      </p:sp>
      <p:sp>
        <p:nvSpPr>
          <p:cNvPr id="125" name="Google Shape;125;p1:notes">
            <a:extLst>
              <a:ext uri="{FF2B5EF4-FFF2-40B4-BE49-F238E27FC236}">
                <a16:creationId xmlns:a16="http://schemas.microsoft.com/office/drawing/2014/main" id="{5E4BB53A-B114-5818-D8F3-B208E7BE69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76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333375" lvl="0" indent="57150" algn="l" rtl="0">
              <a:lnSpc>
                <a:spcPct val="84166"/>
              </a:lnSpc>
              <a:spcBef>
                <a:spcPts val="19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FB064528-080C-875E-6862-F9BC5C42B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>
            <a:extLst>
              <a:ext uri="{FF2B5EF4-FFF2-40B4-BE49-F238E27FC236}">
                <a16:creationId xmlns:a16="http://schemas.microsoft.com/office/drawing/2014/main" id="{3BAF6F65-B1F3-34A1-95FD-63C93E3CF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>
            <a:extLst>
              <a:ext uri="{FF2B5EF4-FFF2-40B4-BE49-F238E27FC236}">
                <a16:creationId xmlns:a16="http://schemas.microsoft.com/office/drawing/2014/main" id="{A99F3418-DD23-88A9-563D-A1F1CAD2C3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333375" lvl="0" indent="57150" algn="l" rtl="0">
              <a:lnSpc>
                <a:spcPct val="84166"/>
              </a:lnSpc>
              <a:spcBef>
                <a:spcPts val="19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:notes">
            <a:extLst>
              <a:ext uri="{FF2B5EF4-FFF2-40B4-BE49-F238E27FC236}">
                <a16:creationId xmlns:a16="http://schemas.microsoft.com/office/drawing/2014/main" id="{AA48D838-0199-D8F4-155E-B943091AA8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52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0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6"/>
            <a:ext cx="9144001" cy="51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0642" y="857474"/>
            <a:ext cx="3402718" cy="342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2"/>
          <p:cNvSpPr txBox="1"/>
          <p:nvPr/>
        </p:nvSpPr>
        <p:spPr>
          <a:xfrm>
            <a:off x="0" y="2280645"/>
            <a:ext cx="9144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chemeClr val="lt1"/>
                </a:solidFill>
              </a:rPr>
              <a:t>Projekto rezultata</a:t>
            </a:r>
            <a:r>
              <a:rPr lang="lt-LT" sz="3300" b="1" dirty="0">
                <a:solidFill>
                  <a:schemeClr val="lt1"/>
                </a:solidFill>
              </a:rPr>
              <a:t>i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35896-022B-8A23-0AD7-A6B995E7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92" y="729357"/>
            <a:ext cx="3757923" cy="4339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324FD-C9BF-D887-21F5-CCA477E9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087" y="729357"/>
            <a:ext cx="4504634" cy="4163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AC5BE-83C6-A1C5-1249-2B6B316A93D6}"/>
              </a:ext>
            </a:extLst>
          </p:cNvPr>
          <p:cNvSpPr txBox="1"/>
          <p:nvPr/>
        </p:nvSpPr>
        <p:spPr>
          <a:xfrm>
            <a:off x="1381989" y="162790"/>
            <a:ext cx="74433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Sukurtas m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uitinės paslaugų portalas </a:t>
            </a:r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Mano muitinė</a:t>
            </a:r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lt-LT" sz="2200" dirty="0"/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AB260F2D-041E-2A1A-0641-09CF29281380}"/>
              </a:ext>
            </a:extLst>
          </p:cNvPr>
          <p:cNvSpPr/>
          <p:nvPr/>
        </p:nvSpPr>
        <p:spPr>
          <a:xfrm rot="20042254">
            <a:off x="447993" y="2533420"/>
            <a:ext cx="3625862" cy="731548"/>
          </a:xfrm>
          <a:prstGeom prst="doubleWave">
            <a:avLst/>
          </a:prstGeom>
          <a:solidFill>
            <a:srgbClr val="EEEEEE">
              <a:alpha val="50196"/>
            </a:srgbClr>
          </a:solidFill>
          <a:ln w="952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solidFill>
                  <a:srgbClr val="7030A0"/>
                </a:solidFill>
              </a:rPr>
              <a:t>Išorinė dalis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DCDA1BCF-4EBE-2264-05E3-8833652FA942}"/>
              </a:ext>
            </a:extLst>
          </p:cNvPr>
          <p:cNvSpPr/>
          <p:nvPr/>
        </p:nvSpPr>
        <p:spPr>
          <a:xfrm rot="20042254">
            <a:off x="4822910" y="2533419"/>
            <a:ext cx="3625862" cy="731548"/>
          </a:xfrm>
          <a:prstGeom prst="doubleWave">
            <a:avLst/>
          </a:prstGeom>
          <a:solidFill>
            <a:srgbClr val="EEEEEE">
              <a:alpha val="50196"/>
            </a:srgbClr>
          </a:solidFill>
          <a:ln w="952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solidFill>
                  <a:srgbClr val="7030A0"/>
                </a:solidFill>
              </a:rPr>
              <a:t>Vidinė dalis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7D2FF1AC-861A-EF2D-6C09-AA9395E38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>
            <a:extLst>
              <a:ext uri="{FF2B5EF4-FFF2-40B4-BE49-F238E27FC236}">
                <a16:creationId xmlns:a16="http://schemas.microsoft.com/office/drawing/2014/main" id="{383C0B24-437F-7A08-490A-B2BA56A416BD}"/>
              </a:ext>
            </a:extLst>
          </p:cNvPr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2">
            <a:extLst>
              <a:ext uri="{FF2B5EF4-FFF2-40B4-BE49-F238E27FC236}">
                <a16:creationId xmlns:a16="http://schemas.microsoft.com/office/drawing/2014/main" id="{E875B367-B593-6A61-D32A-856B90A5D117}"/>
              </a:ext>
            </a:extLst>
          </p:cNvPr>
          <p:cNvSpPr txBox="1"/>
          <p:nvPr/>
        </p:nvSpPr>
        <p:spPr>
          <a:xfrm>
            <a:off x="0" y="2280645"/>
            <a:ext cx="9144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300" b="1" dirty="0">
                <a:solidFill>
                  <a:srgbClr val="46544F"/>
                </a:solidFill>
              </a:rPr>
              <a:t>Rubrika „Paslaugos“</a:t>
            </a:r>
            <a:endParaRPr dirty="0">
              <a:solidFill>
                <a:srgbClr val="46544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1E845-283B-3345-DA62-D0B95EADB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54" t="14210" r="45869" b="50000"/>
          <a:stretch>
            <a:fillRect/>
          </a:stretch>
        </p:blipFill>
        <p:spPr>
          <a:xfrm>
            <a:off x="6811720" y="2377410"/>
            <a:ext cx="679815" cy="3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49DCB729-3858-4ED4-3115-C5551E5DD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>
            <a:extLst>
              <a:ext uri="{FF2B5EF4-FFF2-40B4-BE49-F238E27FC236}">
                <a16:creationId xmlns:a16="http://schemas.microsoft.com/office/drawing/2014/main" id="{F4BF2F11-74B9-1633-0C7B-01F980210325}"/>
              </a:ext>
            </a:extLst>
          </p:cNvPr>
          <p:cNvSpPr txBox="1"/>
          <p:nvPr/>
        </p:nvSpPr>
        <p:spPr>
          <a:xfrm>
            <a:off x="232063" y="141414"/>
            <a:ext cx="8911937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buSzPts val="1800"/>
            </a:pPr>
            <a:r>
              <a:rPr lang="lt-LT" sz="4000" b="1" dirty="0"/>
              <a:t>Paskelbta &gt;50 paslaugų aprašymų </a:t>
            </a:r>
          </a:p>
          <a:p>
            <a:pPr>
              <a:lnSpc>
                <a:spcPct val="150000"/>
              </a:lnSpc>
              <a:buSzPts val="1800"/>
            </a:pPr>
            <a:r>
              <a:rPr lang="lt-LT" sz="2200" b="1" i="1" dirty="0"/>
              <a:t>	Portale teikiama 10 paslaugų: </a:t>
            </a:r>
          </a:p>
          <a:p>
            <a:pPr lvl="5">
              <a:lnSpc>
                <a:spcPct val="150000"/>
              </a:lnSpc>
              <a:buSzPts val="1800"/>
            </a:pPr>
            <a:r>
              <a:rPr lang="lt-LT" sz="2200" dirty="0"/>
              <a:t>	7 paslaugos perkeltos iš Vieno langelio informacinės sistemos.</a:t>
            </a:r>
          </a:p>
          <a:p>
            <a:pPr lvl="4">
              <a:lnSpc>
                <a:spcPct val="150000"/>
              </a:lnSpc>
              <a:buSzPts val="1800"/>
            </a:pPr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3 paslaugos naujos:</a:t>
            </a:r>
          </a:p>
          <a:p>
            <a:pPr lvl="8">
              <a:lnSpc>
                <a:spcPct val="150000"/>
              </a:lnSpc>
              <a:buSzPts val="1800"/>
            </a:pPr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lt-LT" sz="2200" dirty="0"/>
              <a:t>	Prievolių teikti Intrastato statistines ataskaitas peržiūra;</a:t>
            </a:r>
          </a:p>
          <a:p>
            <a:pPr lvl="8">
              <a:lnSpc>
                <a:spcPct val="150000"/>
              </a:lnSpc>
              <a:buSzPts val="1800"/>
            </a:pPr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Intrastato statistinių ataskaitų būsenų peržiūra;</a:t>
            </a:r>
          </a:p>
          <a:p>
            <a:pPr lvl="8">
              <a:lnSpc>
                <a:spcPct val="150000"/>
              </a:lnSpc>
              <a:buSzPts val="1800"/>
            </a:pPr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lt-LT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Muitinės deklaracijų duomenų gavimas</a:t>
            </a:r>
            <a:r>
              <a:rPr lang="lt-LT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A229E-D588-45E5-BA64-C030EFA7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54" t="14210" r="45869" b="50000"/>
          <a:stretch>
            <a:fillRect/>
          </a:stretch>
        </p:blipFill>
        <p:spPr>
          <a:xfrm>
            <a:off x="1224785" y="3690810"/>
            <a:ext cx="679815" cy="388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2BAD0-C435-8C0B-B384-FFF61AB7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54" t="14210" r="45869" b="50000"/>
          <a:stretch>
            <a:fillRect/>
          </a:stretch>
        </p:blipFill>
        <p:spPr>
          <a:xfrm>
            <a:off x="1224785" y="2684567"/>
            <a:ext cx="679815" cy="388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6957D-0CA1-CA1C-B3DA-5157824C8B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54" t="14210" r="45869" b="50000"/>
          <a:stretch>
            <a:fillRect/>
          </a:stretch>
        </p:blipFill>
        <p:spPr>
          <a:xfrm>
            <a:off x="1224785" y="3177597"/>
            <a:ext cx="679815" cy="3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13DE8-2B6C-CDB4-992B-C19A10EF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93" y="138835"/>
            <a:ext cx="5614298" cy="59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1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605B63DE-E1C7-BDD8-CF53-C1131EF91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>
            <a:extLst>
              <a:ext uri="{FF2B5EF4-FFF2-40B4-BE49-F238E27FC236}">
                <a16:creationId xmlns:a16="http://schemas.microsoft.com/office/drawing/2014/main" id="{7F9EA9B3-6C68-877D-0D90-E68731CE1CFC}"/>
              </a:ext>
            </a:extLst>
          </p:cNvPr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2">
            <a:extLst>
              <a:ext uri="{FF2B5EF4-FFF2-40B4-BE49-F238E27FC236}">
                <a16:creationId xmlns:a16="http://schemas.microsoft.com/office/drawing/2014/main" id="{823ED2E9-BA42-F2DA-7A9C-838CFADC7FEF}"/>
              </a:ext>
            </a:extLst>
          </p:cNvPr>
          <p:cNvSpPr txBox="1"/>
          <p:nvPr/>
        </p:nvSpPr>
        <p:spPr>
          <a:xfrm>
            <a:off x="0" y="2280645"/>
            <a:ext cx="9144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300" b="1" dirty="0">
                <a:solidFill>
                  <a:srgbClr val="46544F"/>
                </a:solidFill>
              </a:rPr>
              <a:t>Rubrika „Sistemų neveikimas“</a:t>
            </a:r>
            <a:endParaRPr dirty="0">
              <a:solidFill>
                <a:srgbClr val="46544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42A37-2E47-9806-FBEE-5E806086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879" y="2347881"/>
            <a:ext cx="1028844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4E5448-0C32-6DA6-9393-D37DA18C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99" y="245206"/>
            <a:ext cx="5533401" cy="46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7B36D-8D05-D9F8-C3D0-6B082240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DADE9D-AF70-66B7-F06D-5F638676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3" y="465554"/>
            <a:ext cx="6740753" cy="42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E7B5-FEED-7130-75CD-F407C0509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5429E0-4C3D-4418-4A61-CE6D25D0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96" y="311699"/>
            <a:ext cx="5788007" cy="4520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794BE-6577-9DD4-7F93-7B11C98A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97" y="1601042"/>
            <a:ext cx="89739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5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08DC768A-DD4F-22CF-1D80-E98589994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>
            <a:extLst>
              <a:ext uri="{FF2B5EF4-FFF2-40B4-BE49-F238E27FC236}">
                <a16:creationId xmlns:a16="http://schemas.microsoft.com/office/drawing/2014/main" id="{22323BE2-46FA-59A6-A26C-CFE2212F9578}"/>
              </a:ext>
            </a:extLst>
          </p:cNvPr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2">
            <a:extLst>
              <a:ext uri="{FF2B5EF4-FFF2-40B4-BE49-F238E27FC236}">
                <a16:creationId xmlns:a16="http://schemas.microsoft.com/office/drawing/2014/main" id="{48D26E3E-2063-269B-FC7F-8305B9D743FB}"/>
              </a:ext>
            </a:extLst>
          </p:cNvPr>
          <p:cNvSpPr txBox="1"/>
          <p:nvPr/>
        </p:nvSpPr>
        <p:spPr>
          <a:xfrm>
            <a:off x="0" y="2280645"/>
            <a:ext cx="9144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300" b="1" dirty="0">
                <a:solidFill>
                  <a:srgbClr val="46544F"/>
                </a:solidFill>
              </a:rPr>
              <a:t>Rubrika „DUK“</a:t>
            </a:r>
            <a:endParaRPr dirty="0">
              <a:solidFill>
                <a:srgbClr val="46544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B73EF-AB64-35E0-BA20-A9B73F35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86" y="2315976"/>
            <a:ext cx="1028844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1157324" y="2824750"/>
            <a:ext cx="68187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Muitinės paslaugų portalas </a:t>
            </a:r>
            <a:r>
              <a:rPr lang="en" sz="120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„Mano muitinė“ </a:t>
            </a:r>
            <a:r>
              <a:rPr lang="lt-LT" sz="1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sukurtas</a:t>
            </a:r>
            <a:r>
              <a:rPr lang="en" sz="1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vykdant projektą „Vieningo skaitmeninių paslaugų portalo „Mano muitinė</a:t>
            </a:r>
            <a:r>
              <a:rPr lang="en" sz="1200" b="1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, orientuoto į muitinės paslaugų vartotojus, kūrimas</a:t>
            </a:r>
            <a:r>
              <a:rPr lang="en" sz="1200" b="1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11425" y="4587680"/>
            <a:ext cx="91386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lt-LT" sz="19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19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-0</a:t>
            </a:r>
            <a:r>
              <a:rPr lang="lt-LT" sz="19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19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lt-LT" sz="19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49"/>
            <a:ext cx="9143447" cy="9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568" y="209083"/>
            <a:ext cx="1318410" cy="132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198005" y="3798600"/>
            <a:ext cx="4509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Agnė Dailydienė</a:t>
            </a:r>
            <a:endParaRPr sz="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Statistikos analizės skyriaus vedėja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Muitinės departamentas prie LR finansų ministerijos </a:t>
            </a:r>
            <a:endParaRPr sz="1200" b="0" i="0" u="none" strike="noStrike" cap="none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426525" y="1640950"/>
            <a:ext cx="63084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Muitinės paslaugų portalo</a:t>
            </a:r>
            <a:br>
              <a:rPr lang="en" sz="3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200" b="1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„Mano muitinė“</a:t>
            </a:r>
            <a:r>
              <a:rPr lang="en" sz="3200" b="0" i="0" u="none" strike="noStrike" cap="none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pristatymas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Picture 5" descr="Paveikslėlis, kuriame yra tekstas, Šriftas, ekrano kopija, Elektrinė mėlyna spalva&#10;&#10;Automatiškai sugeneruotas aprašymas">
            <a:extLst>
              <a:ext uri="{FF2B5EF4-FFF2-40B4-BE49-F238E27FC236}">
                <a16:creationId xmlns:a16="http://schemas.microsoft.com/office/drawing/2014/main" id="{CDADEB40-FBD5-9F82-BB83-D075790C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63" y="3746688"/>
            <a:ext cx="2702525" cy="6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aveikslėlis 1" descr="Paveikslėlis, kuriame yra tekstas, Šriftas, logotipas, Grafika&#10;&#10;Automatiškai sugeneruotas aprašymas">
            <a:extLst>
              <a:ext uri="{FF2B5EF4-FFF2-40B4-BE49-F238E27FC236}">
                <a16:creationId xmlns:a16="http://schemas.microsoft.com/office/drawing/2014/main" id="{BAFC56D6-2E27-14CA-2B2F-64EE12C8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83" y="3687720"/>
            <a:ext cx="2017519" cy="8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9205D-4A8D-5BD4-4D68-7CF5DEE2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36" y="224945"/>
            <a:ext cx="6809327" cy="46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3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2B0956CE-52FB-34A5-1140-1891A95F2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>
            <a:extLst>
              <a:ext uri="{FF2B5EF4-FFF2-40B4-BE49-F238E27FC236}">
                <a16:creationId xmlns:a16="http://schemas.microsoft.com/office/drawing/2014/main" id="{80BF9FA0-CD18-1F99-2D5B-64FE9D460673}"/>
              </a:ext>
            </a:extLst>
          </p:cNvPr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2">
            <a:extLst>
              <a:ext uri="{FF2B5EF4-FFF2-40B4-BE49-F238E27FC236}">
                <a16:creationId xmlns:a16="http://schemas.microsoft.com/office/drawing/2014/main" id="{F6328DEE-F606-3842-A05C-D1B0D14B27A1}"/>
              </a:ext>
            </a:extLst>
          </p:cNvPr>
          <p:cNvSpPr txBox="1"/>
          <p:nvPr/>
        </p:nvSpPr>
        <p:spPr>
          <a:xfrm>
            <a:off x="0" y="2280645"/>
            <a:ext cx="9144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300" b="1" dirty="0">
                <a:solidFill>
                  <a:srgbClr val="46544F"/>
                </a:solidFill>
              </a:rPr>
              <a:t>Rubrika „Žinių bankas“</a:t>
            </a:r>
            <a:endParaRPr dirty="0">
              <a:solidFill>
                <a:srgbClr val="46544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1CC26-0960-65BA-F287-8F738E63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54" t="14210" r="45869" b="50000"/>
          <a:stretch>
            <a:fillRect/>
          </a:stretch>
        </p:blipFill>
        <p:spPr>
          <a:xfrm>
            <a:off x="6979282" y="2394398"/>
            <a:ext cx="679815" cy="3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7774A-6EA1-3499-490F-E2B29BDD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16" y="0"/>
            <a:ext cx="6088768" cy="5143500"/>
          </a:xfrm>
          <a:prstGeom prst="rect">
            <a:avLst/>
          </a:prstGeom>
        </p:spPr>
      </p:pic>
      <p:cxnSp>
        <p:nvCxnSpPr>
          <p:cNvPr id="681" name="Google Shape;681;p87"/>
          <p:cNvCxnSpPr>
            <a:cxnSpLocks/>
          </p:cNvCxnSpPr>
          <p:nvPr/>
        </p:nvCxnSpPr>
        <p:spPr>
          <a:xfrm flipH="1">
            <a:off x="7025485" y="2638350"/>
            <a:ext cx="1089217" cy="1564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82" name="Google Shape;682;p87"/>
          <p:cNvSpPr txBox="1"/>
          <p:nvPr/>
        </p:nvSpPr>
        <p:spPr>
          <a:xfrm>
            <a:off x="7486650" y="2253450"/>
            <a:ext cx="152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Aktualios žymos </a:t>
            </a:r>
            <a:endParaRPr sz="1300">
              <a:solidFill>
                <a:schemeClr val="dk2"/>
              </a:solidFill>
            </a:endParaRPr>
          </a:p>
        </p:txBody>
      </p:sp>
      <p:cxnSp>
        <p:nvCxnSpPr>
          <p:cNvPr id="683" name="Google Shape;683;p87"/>
          <p:cNvCxnSpPr>
            <a:stCxn id="684" idx="2"/>
          </p:cNvCxnSpPr>
          <p:nvPr/>
        </p:nvCxnSpPr>
        <p:spPr>
          <a:xfrm>
            <a:off x="941529" y="1382924"/>
            <a:ext cx="2104200" cy="32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84" name="Google Shape;684;p87"/>
          <p:cNvSpPr txBox="1"/>
          <p:nvPr/>
        </p:nvSpPr>
        <p:spPr>
          <a:xfrm>
            <a:off x="398529" y="998024"/>
            <a:ext cx="1086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</a:rPr>
              <a:t>Paieška</a:t>
            </a:r>
            <a:endParaRPr sz="1300" dirty="0">
              <a:solidFill>
                <a:schemeClr val="dk2"/>
              </a:solidFill>
            </a:endParaRPr>
          </a:p>
        </p:txBody>
      </p:sp>
      <p:cxnSp>
        <p:nvCxnSpPr>
          <p:cNvPr id="7" name="Google Shape;681;p87">
            <a:extLst>
              <a:ext uri="{FF2B5EF4-FFF2-40B4-BE49-F238E27FC236}">
                <a16:creationId xmlns:a16="http://schemas.microsoft.com/office/drawing/2014/main" id="{BC7C0D78-AC65-4C5B-25CA-280B1AD4181D}"/>
              </a:ext>
            </a:extLst>
          </p:cNvPr>
          <p:cNvCxnSpPr>
            <a:cxnSpLocks/>
          </p:cNvCxnSpPr>
          <p:nvPr/>
        </p:nvCxnSpPr>
        <p:spPr>
          <a:xfrm flipH="1">
            <a:off x="4753923" y="2638350"/>
            <a:ext cx="3260242" cy="179960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" name="Google Shape;681;p87">
            <a:extLst>
              <a:ext uri="{FF2B5EF4-FFF2-40B4-BE49-F238E27FC236}">
                <a16:creationId xmlns:a16="http://schemas.microsoft.com/office/drawing/2014/main" id="{D2E9E6BC-EA3A-53F3-4D98-89D84DDC6B10}"/>
              </a:ext>
            </a:extLst>
          </p:cNvPr>
          <p:cNvCxnSpPr>
            <a:cxnSpLocks/>
          </p:cNvCxnSpPr>
          <p:nvPr/>
        </p:nvCxnSpPr>
        <p:spPr>
          <a:xfrm flipH="1">
            <a:off x="3115298" y="2638350"/>
            <a:ext cx="4649921" cy="16737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4146C-6754-EFAB-F6F5-E3F132B2E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21" y="343107"/>
            <a:ext cx="6756360" cy="44572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01C330-4EB1-3E39-B07E-E58CD7BD9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07" y="0"/>
            <a:ext cx="5006727" cy="5143500"/>
          </a:xfrm>
          <a:prstGeom prst="rect">
            <a:avLst/>
          </a:prstGeom>
        </p:spPr>
      </p:pic>
      <p:cxnSp>
        <p:nvCxnSpPr>
          <p:cNvPr id="697" name="Google Shape;697;p89"/>
          <p:cNvCxnSpPr/>
          <p:nvPr/>
        </p:nvCxnSpPr>
        <p:spPr>
          <a:xfrm flipH="1">
            <a:off x="6025893" y="1464830"/>
            <a:ext cx="1647900" cy="10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98" name="Google Shape;698;p89"/>
          <p:cNvSpPr txBox="1"/>
          <p:nvPr/>
        </p:nvSpPr>
        <p:spPr>
          <a:xfrm>
            <a:off x="6977037" y="1079930"/>
            <a:ext cx="174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</a:rPr>
              <a:t>Struktūruotas turinys</a:t>
            </a:r>
            <a:endParaRPr sz="1300" dirty="0">
              <a:solidFill>
                <a:schemeClr val="dk2"/>
              </a:solidFill>
            </a:endParaRPr>
          </a:p>
        </p:txBody>
      </p:sp>
      <p:sp>
        <p:nvSpPr>
          <p:cNvPr id="6" name="Google Shape;698;p89">
            <a:extLst>
              <a:ext uri="{FF2B5EF4-FFF2-40B4-BE49-F238E27FC236}">
                <a16:creationId xmlns:a16="http://schemas.microsoft.com/office/drawing/2014/main" id="{B890B938-F0A6-6BF6-88BC-2F570713ABA3}"/>
              </a:ext>
            </a:extLst>
          </p:cNvPr>
          <p:cNvSpPr txBox="1"/>
          <p:nvPr/>
        </p:nvSpPr>
        <p:spPr>
          <a:xfrm>
            <a:off x="6849843" y="2668871"/>
            <a:ext cx="174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300" dirty="0">
                <a:solidFill>
                  <a:schemeClr val="dk2"/>
                </a:solidFill>
              </a:rPr>
              <a:t>Susijusios paslaugos</a:t>
            </a:r>
            <a:endParaRPr sz="1300" dirty="0">
              <a:solidFill>
                <a:schemeClr val="dk2"/>
              </a:solidFill>
            </a:endParaRPr>
          </a:p>
        </p:txBody>
      </p:sp>
      <p:sp>
        <p:nvSpPr>
          <p:cNvPr id="7" name="Google Shape;698;p89">
            <a:extLst>
              <a:ext uri="{FF2B5EF4-FFF2-40B4-BE49-F238E27FC236}">
                <a16:creationId xmlns:a16="http://schemas.microsoft.com/office/drawing/2014/main" id="{40AB2F22-1255-5D22-71A9-FE8C5A7BE084}"/>
              </a:ext>
            </a:extLst>
          </p:cNvPr>
          <p:cNvSpPr txBox="1"/>
          <p:nvPr/>
        </p:nvSpPr>
        <p:spPr>
          <a:xfrm>
            <a:off x="6560280" y="3871225"/>
            <a:ext cx="2199403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300" dirty="0">
                <a:solidFill>
                  <a:schemeClr val="dk2"/>
                </a:solidFill>
              </a:rPr>
              <a:t>Galimybė palikti atsiliepimą</a:t>
            </a:r>
            <a:endParaRPr sz="1300" dirty="0">
              <a:solidFill>
                <a:schemeClr val="dk2"/>
              </a:solidFill>
            </a:endParaRPr>
          </a:p>
        </p:txBody>
      </p:sp>
      <p:cxnSp>
        <p:nvCxnSpPr>
          <p:cNvPr id="13" name="Google Shape;697;p89">
            <a:extLst>
              <a:ext uri="{FF2B5EF4-FFF2-40B4-BE49-F238E27FC236}">
                <a16:creationId xmlns:a16="http://schemas.microsoft.com/office/drawing/2014/main" id="{4EDA8995-4509-D6EE-AF6E-6EB4DA3FC5EF}"/>
              </a:ext>
            </a:extLst>
          </p:cNvPr>
          <p:cNvCxnSpPr>
            <a:cxnSpLocks/>
          </p:cNvCxnSpPr>
          <p:nvPr/>
        </p:nvCxnSpPr>
        <p:spPr>
          <a:xfrm flipH="1">
            <a:off x="5903035" y="3044808"/>
            <a:ext cx="1129706" cy="6560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" name="Google Shape;697;p89">
            <a:extLst>
              <a:ext uri="{FF2B5EF4-FFF2-40B4-BE49-F238E27FC236}">
                <a16:creationId xmlns:a16="http://schemas.microsoft.com/office/drawing/2014/main" id="{B9BD8BCD-FC99-9176-D402-C549551A655D}"/>
              </a:ext>
            </a:extLst>
          </p:cNvPr>
          <p:cNvCxnSpPr>
            <a:cxnSpLocks/>
          </p:cNvCxnSpPr>
          <p:nvPr/>
        </p:nvCxnSpPr>
        <p:spPr>
          <a:xfrm flipH="1">
            <a:off x="6200636" y="4254627"/>
            <a:ext cx="927854" cy="46839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" name="Google Shape;698;p89">
            <a:extLst>
              <a:ext uri="{FF2B5EF4-FFF2-40B4-BE49-F238E27FC236}">
                <a16:creationId xmlns:a16="http://schemas.microsoft.com/office/drawing/2014/main" id="{E2110E71-48BC-AF54-99B9-D798FECF0886}"/>
              </a:ext>
            </a:extLst>
          </p:cNvPr>
          <p:cNvSpPr txBox="1"/>
          <p:nvPr/>
        </p:nvSpPr>
        <p:spPr>
          <a:xfrm>
            <a:off x="6885278" y="69183"/>
            <a:ext cx="20385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300" dirty="0">
                <a:solidFill>
                  <a:schemeClr val="dk2"/>
                </a:solidFill>
              </a:rPr>
              <a:t>Prenumeratos galimybė</a:t>
            </a:r>
            <a:endParaRPr sz="1300" dirty="0">
              <a:solidFill>
                <a:schemeClr val="dk2"/>
              </a:solidFill>
            </a:endParaRPr>
          </a:p>
        </p:txBody>
      </p:sp>
      <p:cxnSp>
        <p:nvCxnSpPr>
          <p:cNvPr id="19" name="Google Shape;697;p89">
            <a:extLst>
              <a:ext uri="{FF2B5EF4-FFF2-40B4-BE49-F238E27FC236}">
                <a16:creationId xmlns:a16="http://schemas.microsoft.com/office/drawing/2014/main" id="{D0CDA14F-E6EA-CE53-1B6D-1C0853C8AAC1}"/>
              </a:ext>
            </a:extLst>
          </p:cNvPr>
          <p:cNvCxnSpPr>
            <a:cxnSpLocks/>
          </p:cNvCxnSpPr>
          <p:nvPr/>
        </p:nvCxnSpPr>
        <p:spPr>
          <a:xfrm flipH="1">
            <a:off x="6310857" y="378207"/>
            <a:ext cx="899019" cy="1382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B6057DAB-C9DD-B433-BC71-E49EAE55F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>
            <a:extLst>
              <a:ext uri="{FF2B5EF4-FFF2-40B4-BE49-F238E27FC236}">
                <a16:creationId xmlns:a16="http://schemas.microsoft.com/office/drawing/2014/main" id="{6A8494D3-F832-8E1D-5913-AE07A06F0D3F}"/>
              </a:ext>
            </a:extLst>
          </p:cNvPr>
          <p:cNvSpPr txBox="1"/>
          <p:nvPr/>
        </p:nvSpPr>
        <p:spPr>
          <a:xfrm>
            <a:off x="651091" y="715906"/>
            <a:ext cx="8193821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SzPts val="1800"/>
            </a:pPr>
            <a:r>
              <a:rPr lang="lt-LT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Kiti rezultatai:</a:t>
            </a:r>
          </a:p>
          <a:p>
            <a:pPr marL="342900" indent="-342900">
              <a:lnSpc>
                <a:spcPct val="150000"/>
              </a:lnSpc>
              <a:buSzPts val="1800"/>
              <a:buFont typeface="Wingdings" panose="05000000000000000000" pitchFamily="2" charset="2"/>
              <a:buChar char="ü"/>
            </a:pPr>
            <a:r>
              <a:rPr lang="lt-LT" sz="2200" dirty="0"/>
              <a:t>Sukurtos dizaino stiliaus gairės;</a:t>
            </a:r>
          </a:p>
          <a:p>
            <a:pPr marL="342900" indent="-342900">
              <a:lnSpc>
                <a:spcPct val="150000"/>
              </a:lnSpc>
              <a:buSzPts val="1800"/>
              <a:buFont typeface="Wingdings" panose="05000000000000000000" pitchFamily="2" charset="2"/>
              <a:buChar char="ü"/>
            </a:pPr>
            <a:r>
              <a:rPr lang="lt-LT" sz="2200" dirty="0"/>
              <a:t>Parengtos metodinės tekstų kūrimo rekomendacijos.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35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0" y="2280645"/>
            <a:ext cx="9144000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lt-LT" sz="3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Pokytis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48D34573-EE0C-EABB-A1A0-E35C5CA74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>
            <a:extLst>
              <a:ext uri="{FF2B5EF4-FFF2-40B4-BE49-F238E27FC236}">
                <a16:creationId xmlns:a16="http://schemas.microsoft.com/office/drawing/2014/main" id="{93D3A69E-0075-2E94-B17B-65743B6B2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744" y="194690"/>
            <a:ext cx="7668491" cy="458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just">
              <a:lnSpc>
                <a:spcPct val="150000"/>
              </a:lnSpc>
              <a:buSzPts val="2200"/>
              <a:buNone/>
            </a:pPr>
            <a:endParaRPr lang="lt-LT" sz="4000" dirty="0"/>
          </a:p>
          <a:p>
            <a:pPr marL="88900" indent="0" algn="just">
              <a:lnSpc>
                <a:spcPct val="150000"/>
              </a:lnSpc>
              <a:buSzPts val="2200"/>
              <a:buNone/>
            </a:pPr>
            <a:endParaRPr lang="lt-LT" sz="4000" dirty="0"/>
          </a:p>
          <a:p>
            <a:pPr marL="88900" indent="0" algn="just">
              <a:lnSpc>
                <a:spcPct val="150000"/>
              </a:lnSpc>
              <a:buSzPts val="2200"/>
              <a:buNone/>
            </a:pPr>
            <a:endParaRPr lang="lt-LT" sz="40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EE71C-3990-9A93-7F41-5DA42EF153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6" t="1722" r="2820" b="29835"/>
          <a:stretch>
            <a:fillRect/>
          </a:stretch>
        </p:blipFill>
        <p:spPr>
          <a:xfrm>
            <a:off x="2307543" y="229270"/>
            <a:ext cx="3231519" cy="137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76D4E-C204-0C58-EE3F-3DA16CCF0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2" y="1707377"/>
            <a:ext cx="3231518" cy="3076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AE5F4-FF57-45BB-7BA2-D6291953D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141" y="1736274"/>
            <a:ext cx="4013787" cy="2988921"/>
          </a:xfrm>
          <a:prstGeom prst="rect">
            <a:avLst/>
          </a:prstGeom>
        </p:spPr>
      </p:pic>
      <p:cxnSp>
        <p:nvCxnSpPr>
          <p:cNvPr id="10" name="Google Shape;683;p87">
            <a:extLst>
              <a:ext uri="{FF2B5EF4-FFF2-40B4-BE49-F238E27FC236}">
                <a16:creationId xmlns:a16="http://schemas.microsoft.com/office/drawing/2014/main" id="{244B1910-2419-373C-2C20-3F13F3DC7400}"/>
              </a:ext>
            </a:extLst>
          </p:cNvPr>
          <p:cNvCxnSpPr>
            <a:cxnSpLocks/>
          </p:cNvCxnSpPr>
          <p:nvPr/>
        </p:nvCxnSpPr>
        <p:spPr>
          <a:xfrm flipV="1">
            <a:off x="1517617" y="2183070"/>
            <a:ext cx="3452019" cy="575866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11" name="Google Shape;683;p87">
            <a:extLst>
              <a:ext uri="{FF2B5EF4-FFF2-40B4-BE49-F238E27FC236}">
                <a16:creationId xmlns:a16="http://schemas.microsoft.com/office/drawing/2014/main" id="{D1B440C0-E235-CC0B-149E-40D1008E0844}"/>
              </a:ext>
            </a:extLst>
          </p:cNvPr>
          <p:cNvCxnSpPr>
            <a:cxnSpLocks/>
          </p:cNvCxnSpPr>
          <p:nvPr/>
        </p:nvCxnSpPr>
        <p:spPr>
          <a:xfrm flipV="1">
            <a:off x="1994468" y="2070963"/>
            <a:ext cx="2710644" cy="40751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" name="Google Shape;683;p87">
            <a:extLst>
              <a:ext uri="{FF2B5EF4-FFF2-40B4-BE49-F238E27FC236}">
                <a16:creationId xmlns:a16="http://schemas.microsoft.com/office/drawing/2014/main" id="{B060A78F-C1DD-F38D-E625-1849FF5626E0}"/>
              </a:ext>
            </a:extLst>
          </p:cNvPr>
          <p:cNvCxnSpPr>
            <a:cxnSpLocks/>
          </p:cNvCxnSpPr>
          <p:nvPr/>
        </p:nvCxnSpPr>
        <p:spPr>
          <a:xfrm flipV="1">
            <a:off x="2559579" y="2248503"/>
            <a:ext cx="2810678" cy="47451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895A06-2E8D-4D9B-9E79-226415E352D2}"/>
              </a:ext>
            </a:extLst>
          </p:cNvPr>
          <p:cNvCxnSpPr/>
          <p:nvPr/>
        </p:nvCxnSpPr>
        <p:spPr>
          <a:xfrm>
            <a:off x="2661814" y="100536"/>
            <a:ext cx="2446379" cy="15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3C9C69-AF14-35A9-2B51-8D29062BF9D2}"/>
              </a:ext>
            </a:extLst>
          </p:cNvPr>
          <p:cNvCxnSpPr>
            <a:cxnSpLocks/>
          </p:cNvCxnSpPr>
          <p:nvPr/>
        </p:nvCxnSpPr>
        <p:spPr>
          <a:xfrm flipH="1">
            <a:off x="2518191" y="180888"/>
            <a:ext cx="2551702" cy="14229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0"/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90"/>
          <p:cNvSpPr txBox="1"/>
          <p:nvPr/>
        </p:nvSpPr>
        <p:spPr>
          <a:xfrm>
            <a:off x="2203075" y="2090150"/>
            <a:ext cx="5029200" cy="147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n" sz="3100" b="1" dirty="0">
                <a:solidFill>
                  <a:schemeClr val="lt1"/>
                </a:solidFill>
              </a:rPr>
              <a:t>Kaip </a:t>
            </a:r>
            <a:r>
              <a:rPr lang="lt-LT" sz="3100" b="1" dirty="0">
                <a:solidFill>
                  <a:schemeClr val="lt1"/>
                </a:solidFill>
              </a:rPr>
              <a:t>išspręstos </a:t>
            </a:r>
            <a:r>
              <a:rPr lang="en" sz="3100" b="1" dirty="0">
                <a:solidFill>
                  <a:schemeClr val="lt1"/>
                </a:solidFill>
              </a:rPr>
              <a:t>žinomos problemos?</a:t>
            </a:r>
            <a:endParaRPr sz="3100" b="1" dirty="0">
              <a:solidFill>
                <a:schemeClr val="lt1"/>
              </a:solidFill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1"/>
          <p:cNvSpPr txBox="1"/>
          <p:nvPr/>
        </p:nvSpPr>
        <p:spPr>
          <a:xfrm>
            <a:off x="718475" y="540925"/>
            <a:ext cx="770705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>
                <a:solidFill>
                  <a:schemeClr val="dk1"/>
                </a:solidFill>
              </a:rPr>
              <a:t>Naudotojų kritika </a:t>
            </a:r>
            <a:r>
              <a:rPr lang="lt-LT" sz="2600" b="1" dirty="0">
                <a:solidFill>
                  <a:schemeClr val="dk1"/>
                </a:solidFill>
              </a:rPr>
              <a:t>senajai </a:t>
            </a:r>
            <a:r>
              <a:rPr lang="lt-LT" sz="2600" b="1" dirty="0" err="1">
                <a:solidFill>
                  <a:schemeClr val="dk1"/>
                </a:solidFill>
              </a:rPr>
              <a:t>lrmuitine.lt</a:t>
            </a:r>
            <a:r>
              <a:rPr lang="en" sz="2600" b="1" dirty="0">
                <a:solidFill>
                  <a:schemeClr val="dk1"/>
                </a:solidFill>
              </a:rPr>
              <a:t> svetainei 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(remiantis 2024 m. atliktos apklausos duomenimis)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11" name="Google Shape;711;p91"/>
          <p:cNvSpPr txBox="1"/>
          <p:nvPr/>
        </p:nvSpPr>
        <p:spPr>
          <a:xfrm>
            <a:off x="718475" y="1658425"/>
            <a:ext cx="78438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Paieškos sistema</a:t>
            </a:r>
            <a:b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>
                <a:solidFill>
                  <a:schemeClr val="dk1"/>
                </a:solidFill>
              </a:rPr>
              <a:t>Paieškos sistema apibūdinama kaip </a:t>
            </a:r>
            <a:r>
              <a:rPr lang="en" sz="1500" b="1">
                <a:solidFill>
                  <a:schemeClr val="dk1"/>
                </a:solidFill>
              </a:rPr>
              <a:t>neveiksminga</a:t>
            </a:r>
            <a:r>
              <a:rPr lang="en" sz="1500">
                <a:solidFill>
                  <a:schemeClr val="dk1"/>
                </a:solidFill>
              </a:rPr>
              <a:t>, paieška pagal raktinį žodį </a:t>
            </a:r>
            <a:r>
              <a:rPr lang="en" sz="1500" b="1">
                <a:solidFill>
                  <a:schemeClr val="dk1"/>
                </a:solidFill>
              </a:rPr>
              <a:t>neveikia</a:t>
            </a:r>
            <a:r>
              <a:rPr lang="en" sz="1500">
                <a:solidFill>
                  <a:schemeClr val="dk1"/>
                </a:solidFill>
              </a:rPr>
              <a:t>. </a:t>
            </a:r>
            <a:br>
              <a:rPr lang="en" sz="1500">
                <a:solidFill>
                  <a:schemeClr val="dk1"/>
                </a:solidFill>
              </a:rPr>
            </a:b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Tai atsispindi ir analizuojant atsakymus į klausimą, kokiais būdais paslaugų gavėjai ieško informacijos apie muitinėje teikiamas paslaugas. Dauguma respondentų  naudojasi internetine paieška (Google ar kt.) ar tiesiogiai kreipiasi į Lietuvos Respublikos muitinės darbuotojus telefonu ar el. paštu.)</a:t>
            </a:r>
            <a:br>
              <a:rPr lang="en" sz="1500">
                <a:solidFill>
                  <a:schemeClr val="dk1"/>
                </a:solidFill>
              </a:rPr>
            </a:br>
            <a:b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 b="1">
                <a:solidFill>
                  <a:schemeClr val="dk1"/>
                </a:solidFill>
              </a:rPr>
              <a:t>Svetainės turinio išdėstymas</a:t>
            </a:r>
            <a:b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>
                <a:solidFill>
                  <a:schemeClr val="dk1"/>
                </a:solidFill>
              </a:rPr>
              <a:t>Dėl nestruktūrizuoto ir pasenusio internetinės svetainės išdėstymo (pateikimo) naudotojams </a:t>
            </a:r>
            <a:r>
              <a:rPr lang="en" sz="1500" b="1">
                <a:solidFill>
                  <a:schemeClr val="dk1"/>
                </a:solidFill>
              </a:rPr>
              <a:t>sunku </a:t>
            </a:r>
            <a:r>
              <a:rPr lang="en" sz="1500">
                <a:solidFill>
                  <a:schemeClr val="dk1"/>
                </a:solidFill>
              </a:rPr>
              <a:t>rasti reikiamą informaciją ir naviguoti svetainėje.</a:t>
            </a:r>
            <a:b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/>
          <p:nvPr/>
        </p:nvSpPr>
        <p:spPr>
          <a:xfrm>
            <a:off x="0" y="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0" y="2280645"/>
            <a:ext cx="9144000" cy="51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Kodėl reikėjo šio portalo?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B718-9973-3737-99CE-C64294E9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08" y="1575880"/>
            <a:ext cx="6610622" cy="4062227"/>
          </a:xfrm>
          <a:prstGeom prst="rect">
            <a:avLst/>
          </a:prstGeom>
        </p:spPr>
      </p:pic>
      <p:sp>
        <p:nvSpPr>
          <p:cNvPr id="717" name="Google Shape;717;p92"/>
          <p:cNvSpPr txBox="1"/>
          <p:nvPr/>
        </p:nvSpPr>
        <p:spPr>
          <a:xfrm>
            <a:off x="458925" y="490125"/>
            <a:ext cx="7533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Problemų  sprendimo būdai numatyti </a:t>
            </a:r>
            <a:r>
              <a:rPr lang="lt-LT" sz="2000" b="1" dirty="0">
                <a:solidFill>
                  <a:schemeClr val="dk1"/>
                </a:solidFill>
              </a:rPr>
              <a:t>m</a:t>
            </a:r>
            <a:r>
              <a:rPr lang="en" sz="2000" b="1" dirty="0">
                <a:solidFill>
                  <a:schemeClr val="dk1"/>
                </a:solidFill>
              </a:rPr>
              <a:t>uitinės paslaugų portale „Mano muitinė“ (1)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92"/>
          <p:cNvSpPr txBox="1"/>
          <p:nvPr/>
        </p:nvSpPr>
        <p:spPr>
          <a:xfrm>
            <a:off x="0" y="1631507"/>
            <a:ext cx="31266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Efektyvi paieška</a:t>
            </a:r>
            <a:b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lt-LT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Bendra – veikia visoje svetainėje  </a:t>
            </a:r>
            <a:b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Adaptuota – pritaikyta kiekvienos rubrikos turiniui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9" name="Google Shape;719;p92"/>
          <p:cNvCxnSpPr/>
          <p:nvPr/>
        </p:nvCxnSpPr>
        <p:spPr>
          <a:xfrm rot="10800000" flipH="1">
            <a:off x="1961025" y="2070625"/>
            <a:ext cx="3063900" cy="473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20" name="Google Shape;720;p92"/>
          <p:cNvCxnSpPr/>
          <p:nvPr/>
        </p:nvCxnSpPr>
        <p:spPr>
          <a:xfrm>
            <a:off x="2879900" y="3193675"/>
            <a:ext cx="2186400" cy="6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3"/>
          <p:cNvSpPr txBox="1"/>
          <p:nvPr/>
        </p:nvSpPr>
        <p:spPr>
          <a:xfrm>
            <a:off x="458925" y="2177150"/>
            <a:ext cx="3610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Žinių bankas</a:t>
            </a:r>
            <a:br>
              <a:rPr lang="e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chemeClr val="dk1"/>
                </a:solidFill>
              </a:rPr>
              <a:t>Viena vieta visam muitinės veiklos srities turiniui struktūruotai skelbi, sąsajoms kurti.</a:t>
            </a:r>
            <a:br>
              <a:rPr lang="e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93"/>
          <p:cNvSpPr txBox="1"/>
          <p:nvPr/>
        </p:nvSpPr>
        <p:spPr>
          <a:xfrm>
            <a:off x="458925" y="490125"/>
            <a:ext cx="7533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Problemų  sprendimo būdai numatyti </a:t>
            </a:r>
            <a:r>
              <a:rPr lang="lt-LT" sz="2000" b="1" dirty="0">
                <a:solidFill>
                  <a:schemeClr val="dk1"/>
                </a:solidFill>
              </a:rPr>
              <a:t>m</a:t>
            </a:r>
            <a:r>
              <a:rPr lang="en" sz="2000" b="1" dirty="0">
                <a:solidFill>
                  <a:schemeClr val="dk1"/>
                </a:solidFill>
              </a:rPr>
              <a:t>uitinės paslaugų portale „Mano muitinė“ (2)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8" name="Google Shape;728;p93"/>
          <p:cNvCxnSpPr>
            <a:cxnSpLocks/>
          </p:cNvCxnSpPr>
          <p:nvPr/>
        </p:nvCxnSpPr>
        <p:spPr>
          <a:xfrm>
            <a:off x="2783275" y="3352300"/>
            <a:ext cx="108497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BC517C5-B797-F512-8353-A9096134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764" y="1196044"/>
            <a:ext cx="5021613" cy="44835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4"/>
          <p:cNvSpPr txBox="1"/>
          <p:nvPr/>
        </p:nvSpPr>
        <p:spPr>
          <a:xfrm>
            <a:off x="458925" y="2266100"/>
            <a:ext cx="5266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Pokalbių robotas</a:t>
            </a:r>
            <a:b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chemeClr val="dk1"/>
                </a:solidFill>
              </a:rPr>
              <a:t>DI įrankis skirtas atsakymų pateikimui</a:t>
            </a:r>
            <a:b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94"/>
          <p:cNvSpPr txBox="1"/>
          <p:nvPr/>
        </p:nvSpPr>
        <p:spPr>
          <a:xfrm>
            <a:off x="458925" y="490125"/>
            <a:ext cx="7533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Problemų  sprendimo būdai numatyti </a:t>
            </a:r>
            <a:r>
              <a:rPr lang="lt-LT" sz="2000" b="1" dirty="0">
                <a:solidFill>
                  <a:schemeClr val="dk1"/>
                </a:solidFill>
              </a:rPr>
              <a:t>m</a:t>
            </a:r>
            <a:r>
              <a:rPr lang="en" sz="2000" b="1" dirty="0">
                <a:solidFill>
                  <a:schemeClr val="dk1"/>
                </a:solidFill>
              </a:rPr>
              <a:t>uitinės paslaugų portale „Mano muitinė“ (3)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7AA73-6B3A-34EF-F9DB-D297E6CB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899" y="2105438"/>
            <a:ext cx="4419896" cy="2352525"/>
          </a:xfrm>
          <a:prstGeom prst="rect">
            <a:avLst/>
          </a:prstGeom>
        </p:spPr>
      </p:pic>
      <p:cxnSp>
        <p:nvCxnSpPr>
          <p:cNvPr id="4" name="Google Shape;743;p95">
            <a:extLst>
              <a:ext uri="{FF2B5EF4-FFF2-40B4-BE49-F238E27FC236}">
                <a16:creationId xmlns:a16="http://schemas.microsoft.com/office/drawing/2014/main" id="{FD882066-00B1-636B-3C1F-6533E0FE2B83}"/>
              </a:ext>
            </a:extLst>
          </p:cNvPr>
          <p:cNvCxnSpPr/>
          <p:nvPr/>
        </p:nvCxnSpPr>
        <p:spPr>
          <a:xfrm>
            <a:off x="2454906" y="3281700"/>
            <a:ext cx="1101000" cy="1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5"/>
          <p:cNvSpPr txBox="1"/>
          <p:nvPr/>
        </p:nvSpPr>
        <p:spPr>
          <a:xfrm>
            <a:off x="528300" y="2222325"/>
            <a:ext cx="4043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DUK</a:t>
            </a:r>
            <a:br>
              <a:rPr lang="e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chemeClr val="dk1"/>
                </a:solidFill>
              </a:rPr>
              <a:t>Dažniausiai užduodami klausimai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95"/>
          <p:cNvSpPr txBox="1"/>
          <p:nvPr/>
        </p:nvSpPr>
        <p:spPr>
          <a:xfrm>
            <a:off x="458925" y="490125"/>
            <a:ext cx="7533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Problemų  sprendimo būdai numatyti </a:t>
            </a:r>
            <a:r>
              <a:rPr lang="lt-LT" sz="2000" b="1" dirty="0">
                <a:solidFill>
                  <a:schemeClr val="dk1"/>
                </a:solidFill>
              </a:rPr>
              <a:t>m</a:t>
            </a:r>
            <a:r>
              <a:rPr lang="en" sz="2000" b="1" dirty="0">
                <a:solidFill>
                  <a:schemeClr val="dk1"/>
                </a:solidFill>
              </a:rPr>
              <a:t>uitinės paslaugų portale „Mano muitinė“ (4)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3" name="Google Shape;743;p95"/>
          <p:cNvCxnSpPr/>
          <p:nvPr/>
        </p:nvCxnSpPr>
        <p:spPr>
          <a:xfrm>
            <a:off x="2065800" y="3352300"/>
            <a:ext cx="1101000" cy="1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8E9700C-2E51-DCC7-2DBA-275A255A1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450" y="1255216"/>
            <a:ext cx="6008983" cy="407630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6"/>
          <p:cNvSpPr/>
          <p:nvPr/>
        </p:nvSpPr>
        <p:spPr>
          <a:xfrm>
            <a:off x="0" y="1"/>
            <a:ext cx="9148045" cy="5146042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96"/>
          <p:cNvSpPr txBox="1"/>
          <p:nvPr/>
        </p:nvSpPr>
        <p:spPr>
          <a:xfrm>
            <a:off x="0" y="2132195"/>
            <a:ext cx="9144000" cy="48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lt-LT" sz="3100" b="1" dirty="0">
                <a:solidFill>
                  <a:schemeClr val="lt1"/>
                </a:solidFill>
              </a:rPr>
              <a:t>Naudojimas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EE19C5-BCC1-5A47-1189-ED40DFE7DE1C}"/>
              </a:ext>
            </a:extLst>
          </p:cNvPr>
          <p:cNvSpPr txBox="1"/>
          <p:nvPr/>
        </p:nvSpPr>
        <p:spPr>
          <a:xfrm>
            <a:off x="514951" y="255747"/>
            <a:ext cx="8436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3000"/>
            </a:pPr>
            <a:r>
              <a:rPr lang="lt-LT" sz="1400" b="1" dirty="0">
                <a:solidFill>
                  <a:schemeClr val="dk1"/>
                </a:solidFill>
              </a:rPr>
              <a:t>Muitinės paslaugų portale „Mano muitinė“</a:t>
            </a:r>
            <a:r>
              <a:rPr lang="lt-LT" b="1" dirty="0">
                <a:solidFill>
                  <a:schemeClr val="dk1"/>
                </a:solidFill>
              </a:rPr>
              <a:t>2026 m. gegužės mėn. paslaugos suteiktos 2 076 kartus</a:t>
            </a:r>
            <a:endParaRPr lang="lt-LT"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C0608-9172-46D7-E6A2-A8738115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0" y="597832"/>
            <a:ext cx="8061159" cy="4463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AB1A3-847D-C49C-5E76-BE4D9662F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18" y="3143840"/>
            <a:ext cx="3437897" cy="17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9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6B2E232E-43EA-9157-0621-1E897A3C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>
            <a:extLst>
              <a:ext uri="{FF2B5EF4-FFF2-40B4-BE49-F238E27FC236}">
                <a16:creationId xmlns:a16="http://schemas.microsoft.com/office/drawing/2014/main" id="{EDA73474-86E9-B64B-3173-6E1D807A40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6"/>
            <a:ext cx="9144001" cy="51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 descr="Logo&#10;&#10;Description automatically generated">
            <a:extLst>
              <a:ext uri="{FF2B5EF4-FFF2-40B4-BE49-F238E27FC236}">
                <a16:creationId xmlns:a16="http://schemas.microsoft.com/office/drawing/2014/main" id="{103D033A-E56E-EDC7-BA6A-331BA58BA8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0642" y="857475"/>
            <a:ext cx="2543569" cy="2540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6470C0-4C72-1FCF-9053-CDD06E903C48}"/>
              </a:ext>
            </a:extLst>
          </p:cNvPr>
          <p:cNvSpPr txBox="1"/>
          <p:nvPr/>
        </p:nvSpPr>
        <p:spPr>
          <a:xfrm>
            <a:off x="1074373" y="3538768"/>
            <a:ext cx="6136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b="1" dirty="0">
                <a:solidFill>
                  <a:schemeClr val="dk1"/>
                </a:solidFill>
              </a:rPr>
              <a:t>Kviečiame naudotis https://mano.muitine.lt/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6EAC6-4DB1-CE0C-2156-38900B484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161" y="3919261"/>
            <a:ext cx="2362530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692727" y="764841"/>
            <a:ext cx="762069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68300">
              <a:lnSpc>
                <a:spcPct val="150000"/>
              </a:lnSpc>
              <a:buSzPts val="2200"/>
              <a:buFont typeface="Arial"/>
              <a:buChar char="●"/>
            </a:pPr>
            <a:r>
              <a:rPr lang="en" sz="2200" dirty="0"/>
              <a:t>Reikalavimas valstybės įstaigų svetainių migravimui į lrv.lt portalą🏛️→</a:t>
            </a:r>
            <a:r>
              <a:rPr lang="lt-LT" sz="2200" dirty="0"/>
              <a:t>        ;</a:t>
            </a:r>
          </a:p>
          <a:p>
            <a:pPr marL="457200" indent="-368300">
              <a:lnSpc>
                <a:spcPct val="150000"/>
              </a:lnSpc>
              <a:buSzPts val="2200"/>
              <a:buFont typeface="Arial"/>
              <a:buChar char="●"/>
            </a:pPr>
            <a:r>
              <a:rPr lang="lt-LT" sz="2200" dirty="0"/>
              <a:t>Vienos vietos, iš kurios būtų galima patekti į bet kurią muitinės el. būdu teikiamą paslaugą nebuvimas ❌🎯;</a:t>
            </a:r>
          </a:p>
          <a:p>
            <a:pPr marL="457200" indent="-368300">
              <a:lnSpc>
                <a:spcPct val="150000"/>
              </a:lnSpc>
              <a:buSzPts val="2200"/>
              <a:buFont typeface="Arial"/>
              <a:buChar char="●"/>
            </a:pPr>
            <a:r>
              <a:rPr lang="lt-LT" sz="2200" dirty="0"/>
              <a:t>Nefunkcionali paieška 🔍🚫; 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Arial"/>
              <a:buChar char="●"/>
            </a:pPr>
            <a:r>
              <a:rPr lang="lt-LT" sz="2200" dirty="0"/>
              <a:t>Naudotos programinės įrangos naudojimo ir palaikymo problemos ⚙️⚠️.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F237E-F81F-299D-8D71-98C19EE3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608" y="1468582"/>
            <a:ext cx="600362" cy="270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0" y="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0" y="2280645"/>
            <a:ext cx="9144000" cy="51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Pagrindiniai tikslai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588783" y="516907"/>
            <a:ext cx="8111872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544F"/>
              </a:buClr>
              <a:buSzPts val="1700"/>
              <a:buFont typeface="Arial"/>
              <a:buChar char="●"/>
            </a:pPr>
            <a:r>
              <a:rPr lang="en" sz="1700" i="0" u="none" strike="noStrike" cap="none" dirty="0">
                <a:solidFill>
                  <a:srgbClr val="000000"/>
                </a:solidFill>
              </a:rPr>
              <a:t>Pagerinti internete skelbiamos informacijos apie muitinės procedūras</a:t>
            </a:r>
            <a:r>
              <a:rPr lang="lt-LT" sz="1700" i="0" u="none" strike="noStrike" cap="none" dirty="0">
                <a:solidFill>
                  <a:srgbClr val="000000"/>
                </a:solidFill>
              </a:rPr>
              <a:t> ir </a:t>
            </a:r>
            <a:r>
              <a:rPr lang="en" sz="1700" i="0" u="none" strike="noStrike" cap="none" dirty="0">
                <a:solidFill>
                  <a:srgbClr val="000000"/>
                </a:solidFill>
              </a:rPr>
              <a:t> paslaugas prieinamumą, suprantamumą ir įtraukumą.</a:t>
            </a:r>
            <a:endParaRPr sz="1700" dirty="0"/>
          </a:p>
          <a:p>
            <a:pPr marL="342900" marR="0" lvl="0" indent="-2222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5544F"/>
              </a:buClr>
              <a:buSzPts val="1700"/>
              <a:buFont typeface="Arial"/>
              <a:buChar char="●"/>
            </a:pPr>
            <a:r>
              <a:rPr lang="en" sz="1700" i="0" u="none" strike="noStrike" cap="none" dirty="0">
                <a:solidFill>
                  <a:srgbClr val="000000"/>
                </a:solidFill>
              </a:rPr>
              <a:t>Supaprastinti kelią prie el. būdu teikiamų paslaugų.</a:t>
            </a:r>
            <a:endParaRPr sz="1700" dirty="0"/>
          </a:p>
          <a:p>
            <a:pPr marL="342900" marR="0" lvl="0" indent="-2222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5544F"/>
              </a:buClr>
              <a:buSzPts val="1700"/>
              <a:buFont typeface="Arial"/>
              <a:buChar char="●"/>
            </a:pPr>
            <a:r>
              <a:rPr lang="lt-LT" sz="1700" dirty="0"/>
              <a:t>Plėsti galimybes administracines paslaugas gauti el. būdu savarankiškai.</a:t>
            </a:r>
            <a:endParaRPr sz="1700" dirty="0"/>
          </a:p>
          <a:p>
            <a:pPr marL="342900" marR="0" lvl="0" indent="-2222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5544F"/>
              </a:buClr>
              <a:buSzPts val="1700"/>
              <a:buFont typeface="Arial"/>
              <a:buChar char="●"/>
            </a:pPr>
            <a:r>
              <a:rPr lang="en" sz="1700" i="0" u="none" strike="noStrike" cap="none" dirty="0">
                <a:solidFill>
                  <a:srgbClr val="000000"/>
                </a:solidFill>
              </a:rPr>
              <a:t>Sudaryti efektyvesnes sąlygas LR muitinės darbuotojams teikti muitinės paslaugas.</a:t>
            </a:r>
            <a:endParaRPr sz="1700" dirty="0"/>
          </a:p>
          <a:p>
            <a:pPr marL="342900" marR="0" lvl="0" indent="-22225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5544F"/>
              </a:buClr>
              <a:buSzPts val="1700"/>
              <a:buFont typeface="Arial"/>
              <a:buChar char="●"/>
            </a:pPr>
            <a:r>
              <a:rPr lang="en" sz="1700" i="0" u="none" strike="noStrike" cap="none" dirty="0">
                <a:solidFill>
                  <a:srgbClr val="000000"/>
                </a:solidFill>
              </a:rPr>
              <a:t>Užtikrinti techninius, saugos ir efektyvaus naudojimo reikalavimus atitinkančių IS naudojimą informacijos apie paslaugas skelbimui ir el. paslaugų teikimui.</a:t>
            </a:r>
            <a:endParaRPr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23FF737F-D83D-AB9F-07A7-A7A83DF3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>
            <a:extLst>
              <a:ext uri="{FF2B5EF4-FFF2-40B4-BE49-F238E27FC236}">
                <a16:creationId xmlns:a16="http://schemas.microsoft.com/office/drawing/2014/main" id="{40286B9E-062C-7411-AE29-9B64A8336A40}"/>
              </a:ext>
            </a:extLst>
          </p:cNvPr>
          <p:cNvSpPr txBox="1"/>
          <p:nvPr/>
        </p:nvSpPr>
        <p:spPr>
          <a:xfrm>
            <a:off x="588783" y="516907"/>
            <a:ext cx="8111872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64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544F"/>
              </a:buClr>
              <a:buSzPts val="1700"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" sz="1700" i="0" u="none" strike="noStrike" cap="none" dirty="0"/>
              <a:t>Pagerinti internete skelbiamos informacijos apie muitinės procedūras</a:t>
            </a:r>
            <a:r>
              <a:rPr lang="lt-LT" sz="1700" i="0" u="none" strike="noStrike" cap="none" dirty="0"/>
              <a:t> ir </a:t>
            </a:r>
            <a:r>
              <a:rPr lang="en" sz="1700" i="0" u="none" strike="noStrike" cap="none" dirty="0"/>
              <a:t> paslaugas prieinamumą, suprantamumą ir įtraukumą.</a:t>
            </a:r>
            <a:endParaRPr sz="1700" dirty="0"/>
          </a:p>
          <a:p>
            <a:pPr marL="40640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5544F"/>
              </a:buClr>
              <a:buSzPts val="1700"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" sz="1700" i="0" u="none" strike="noStrike" cap="none" dirty="0">
                <a:solidFill>
                  <a:srgbClr val="000000"/>
                </a:solidFill>
              </a:rPr>
              <a:t>Supaprastinti kelią prie el. būdu teikiamų paslaugų.</a:t>
            </a:r>
            <a:endParaRPr sz="1700" dirty="0"/>
          </a:p>
          <a:p>
            <a:pPr marL="40640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5544F"/>
              </a:buClr>
              <a:buSzPts val="1700"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lt-LT" sz="1700" i="0" u="none" strike="noStrike" cap="none" dirty="0">
                <a:solidFill>
                  <a:srgbClr val="000000"/>
                </a:solidFill>
              </a:rPr>
              <a:t>Plėsti galimybes administracines paslaugas gauti el. būdu savarankiškai.</a:t>
            </a:r>
            <a:endParaRPr sz="1700" dirty="0"/>
          </a:p>
          <a:p>
            <a:pPr marL="40640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5544F"/>
              </a:buClr>
              <a:buSzPts val="1700"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" sz="1700" i="0" u="none" strike="noStrike" cap="none" dirty="0">
                <a:solidFill>
                  <a:srgbClr val="000000"/>
                </a:solidFill>
              </a:rPr>
              <a:t>Sudaryti efektyvesnes sąlygas LR muitinės darbuotojams teikti muitinės paslaugas.</a:t>
            </a:r>
            <a:endParaRPr sz="1700" dirty="0"/>
          </a:p>
          <a:p>
            <a:pPr marL="40640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5544F"/>
              </a:buClr>
              <a:buSzPts val="1700"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" sz="1700" i="0" u="none" strike="noStrike" cap="none" dirty="0">
                <a:solidFill>
                  <a:srgbClr val="000000"/>
                </a:solidFill>
              </a:rPr>
              <a:t>Užtikrinti techninius, saugos ir efektyvaus naudojimo reikalavimus atitinkančių IS naudojimą informacijos apie paslaugas skelbimui ir el. paslaugų teikimui.</a:t>
            </a:r>
            <a:endParaRPr sz="1700" dirty="0"/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A5411C0D-3F3E-F3E8-B12A-469A5D136313}"/>
              </a:ext>
            </a:extLst>
          </p:cNvPr>
          <p:cNvSpPr/>
          <p:nvPr/>
        </p:nvSpPr>
        <p:spPr>
          <a:xfrm rot="20042254">
            <a:off x="1394667" y="1799851"/>
            <a:ext cx="5774636" cy="1435166"/>
          </a:xfrm>
          <a:prstGeom prst="doubleWave">
            <a:avLst/>
          </a:prstGeom>
          <a:solidFill>
            <a:srgbClr val="EEEEEE">
              <a:alpha val="50196"/>
            </a:srgbClr>
          </a:solidFill>
          <a:ln w="952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solidFill>
                  <a:srgbClr val="7030A0"/>
                </a:solidFill>
              </a:rPr>
              <a:t>P A S I E K T A</a:t>
            </a:r>
          </a:p>
        </p:txBody>
      </p:sp>
    </p:spTree>
    <p:extLst>
      <p:ext uri="{BB962C8B-B14F-4D97-AF65-F5344CB8AC3E}">
        <p14:creationId xmlns:p14="http://schemas.microsoft.com/office/powerpoint/2010/main" val="487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0" y="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5453380" h="3067685" extrusionOk="0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0" y="2280645"/>
            <a:ext cx="9144000" cy="51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Pagrindiniai p</a:t>
            </a:r>
            <a:r>
              <a:rPr lang="en" sz="3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rojekto uždaviniai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464744" y="194690"/>
            <a:ext cx="7668491" cy="458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just">
              <a:lnSpc>
                <a:spcPct val="150000"/>
              </a:lnSpc>
              <a:buSzPts val="2200"/>
              <a:buNone/>
            </a:pPr>
            <a:r>
              <a:rPr lang="lt-LT" sz="4000" dirty="0"/>
              <a:t>🧭 </a:t>
            </a:r>
            <a:r>
              <a:rPr lang="lt-LT" sz="2200" dirty="0">
                <a:solidFill>
                  <a:srgbClr val="282D35"/>
                </a:solidFill>
              </a:rPr>
              <a:t>Sukurti vieną prieigos tašką prie visų muitinės teikiamų paslaugų ir informacijos;</a:t>
            </a:r>
          </a:p>
          <a:p>
            <a:pPr marL="88900" lvl="0" indent="0" algn="just">
              <a:lnSpc>
                <a:spcPct val="150000"/>
              </a:lnSpc>
              <a:buSzPts val="2200"/>
              <a:buNone/>
            </a:pPr>
            <a:r>
              <a:rPr lang="en" sz="4000" dirty="0">
                <a:solidFill>
                  <a:srgbClr val="282D35"/>
                </a:solidFill>
              </a:rPr>
              <a:t>🗂️</a:t>
            </a:r>
            <a:r>
              <a:rPr lang="en" sz="2200" dirty="0">
                <a:solidFill>
                  <a:srgbClr val="282D35"/>
                </a:solidFill>
              </a:rPr>
              <a:t> </a:t>
            </a:r>
            <a:r>
              <a:rPr lang="en" sz="2200" dirty="0">
                <a:solidFill>
                  <a:srgbClr val="282D35"/>
                </a:solidFill>
                <a:latin typeface="Arial"/>
                <a:ea typeface="Arial"/>
                <a:cs typeface="Arial"/>
                <a:sym typeface="Arial"/>
              </a:rPr>
              <a:t>Struktūrizuoti informacijos pateikimą pagal naudotojų poreikius</a:t>
            </a:r>
            <a:r>
              <a:rPr lang="lt-LT" sz="2200" dirty="0">
                <a:solidFill>
                  <a:srgbClr val="282D35"/>
                </a:solidFill>
                <a:latin typeface="Arial"/>
                <a:ea typeface="Arial"/>
                <a:cs typeface="Arial"/>
                <a:sym typeface="Arial"/>
              </a:rPr>
              <a:t> atsižvelgiant į naudotojų grupes</a:t>
            </a:r>
            <a:r>
              <a:rPr lang="en" sz="2200" dirty="0">
                <a:solidFill>
                  <a:srgbClr val="282D35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lt-LT" sz="2200" dirty="0">
              <a:solidFill>
                <a:srgbClr val="282D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4000" dirty="0">
                <a:solidFill>
                  <a:srgbClr val="282D35"/>
                </a:solidFill>
                <a:latin typeface="Arial"/>
                <a:ea typeface="Arial"/>
                <a:cs typeface="Arial"/>
                <a:sym typeface="Arial"/>
              </a:rPr>
              <a:t>🔍</a:t>
            </a:r>
            <a:r>
              <a:rPr lang="en" sz="2200" dirty="0">
                <a:solidFill>
                  <a:srgbClr val="282D35"/>
                </a:solidFill>
                <a:latin typeface="Arial"/>
                <a:ea typeface="Arial"/>
                <a:cs typeface="Arial"/>
                <a:sym typeface="Arial"/>
              </a:rPr>
              <a:t>Įdiegti pažangesnę paieškos sistemą</a:t>
            </a:r>
            <a:r>
              <a:rPr lang="lt-LT" sz="2200" dirty="0">
                <a:solidFill>
                  <a:srgbClr val="282D3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671</Words>
  <Application>Microsoft Office PowerPoint</Application>
  <PresentationFormat>On-screen Show (16:9)</PresentationFormat>
  <Paragraphs>93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Agnė Dailydienė</dc:creator>
  <cp:lastModifiedBy>Agnė Dailydienė</cp:lastModifiedBy>
  <cp:revision>1</cp:revision>
  <dcterms:modified xsi:type="dcterms:W3CDTF">2026-06-18T06:47:49Z</dcterms:modified>
</cp:coreProperties>
</file>