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2" r:id="rId4"/>
  </p:sldMasterIdLst>
  <p:notesMasterIdLst>
    <p:notesMasterId r:id="rId20"/>
  </p:notesMasterIdLst>
  <p:sldIdLst>
    <p:sldId id="321" r:id="rId5"/>
    <p:sldId id="346" r:id="rId6"/>
    <p:sldId id="342" r:id="rId7"/>
    <p:sldId id="364" r:id="rId8"/>
    <p:sldId id="363" r:id="rId9"/>
    <p:sldId id="319" r:id="rId10"/>
    <p:sldId id="366" r:id="rId11"/>
    <p:sldId id="362" r:id="rId12"/>
    <p:sldId id="365" r:id="rId13"/>
    <p:sldId id="329" r:id="rId14"/>
    <p:sldId id="322" r:id="rId15"/>
    <p:sldId id="347" r:id="rId16"/>
    <p:sldId id="360" r:id="rId17"/>
    <p:sldId id="328" r:id="rId18"/>
    <p:sldId id="32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99E802-761C-428A-B9DB-F3D8ABCE68F5}" v="105" dt="2026-09-27T13:27:26.9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03" autoAdjust="0"/>
    <p:restoredTop sz="86325" autoAdjust="0"/>
  </p:normalViewPr>
  <p:slideViewPr>
    <p:cSldViewPr snapToGrid="0">
      <p:cViewPr varScale="1">
        <p:scale>
          <a:sx n="95" d="100"/>
          <a:sy n="95" d="100"/>
        </p:scale>
        <p:origin x="22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ina Lindišytė" userId="d4266002-cb76-4e3b-8c24-8f002c103846" providerId="ADAL" clId="{43BA62E2-6934-4DC3-AC35-508A9449B77D}"/>
    <pc:docChg chg="undo custSel addSld delSld modSld">
      <pc:chgData name="Kristina Lindišytė" userId="d4266002-cb76-4e3b-8c24-8f002c103846" providerId="ADAL" clId="{43BA62E2-6934-4DC3-AC35-508A9449B77D}" dt="2026-09-27T13:29:47.557" v="1150" actId="14100"/>
      <pc:docMkLst>
        <pc:docMk/>
      </pc:docMkLst>
      <pc:sldChg chg="addSp delSp modSp mod">
        <pc:chgData name="Kristina Lindišytė" userId="d4266002-cb76-4e3b-8c24-8f002c103846" providerId="ADAL" clId="{43BA62E2-6934-4DC3-AC35-508A9449B77D}" dt="2026-09-27T11:47:00.035" v="726" actId="14100"/>
        <pc:sldMkLst>
          <pc:docMk/>
          <pc:sldMk cId="1490602845" sldId="319"/>
        </pc:sldMkLst>
        <pc:spChg chg="mod">
          <ac:chgData name="Kristina Lindišytė" userId="d4266002-cb76-4e3b-8c24-8f002c103846" providerId="ADAL" clId="{43BA62E2-6934-4DC3-AC35-508A9449B77D}" dt="2026-09-27T11:42:00.428" v="701" actId="122"/>
          <ac:spMkLst>
            <pc:docMk/>
            <pc:sldMk cId="1490602845" sldId="319"/>
            <ac:spMk id="2" creationId="{B7D84254-7C95-A744-0C50-ED58AE65257A}"/>
          </ac:spMkLst>
        </pc:spChg>
        <pc:spChg chg="mod">
          <ac:chgData name="Kristina Lindišytė" userId="d4266002-cb76-4e3b-8c24-8f002c103846" providerId="ADAL" clId="{43BA62E2-6934-4DC3-AC35-508A9449B77D}" dt="2026-09-26T13:46:24.944" v="67" actId="14100"/>
          <ac:spMkLst>
            <pc:docMk/>
            <pc:sldMk cId="1490602845" sldId="319"/>
            <ac:spMk id="3" creationId="{E9DA47CF-6443-C410-71E9-02F42B6EB89F}"/>
          </ac:spMkLst>
        </pc:spChg>
        <pc:spChg chg="mod">
          <ac:chgData name="Kristina Lindišytė" userId="d4266002-cb76-4e3b-8c24-8f002c103846" providerId="ADAL" clId="{43BA62E2-6934-4DC3-AC35-508A9449B77D}" dt="2026-09-27T11:24:35.497" v="621" actId="20577"/>
          <ac:spMkLst>
            <pc:docMk/>
            <pc:sldMk cId="1490602845" sldId="319"/>
            <ac:spMk id="5" creationId="{7E00FDAE-5087-5378-2BC6-8F4AFF4E7FEB}"/>
          </ac:spMkLst>
        </pc:spChg>
        <pc:spChg chg="add del mod">
          <ac:chgData name="Kristina Lindišytė" userId="d4266002-cb76-4e3b-8c24-8f002c103846" providerId="ADAL" clId="{43BA62E2-6934-4DC3-AC35-508A9449B77D}" dt="2026-09-27T11:45:32.896" v="716" actId="47"/>
          <ac:spMkLst>
            <pc:docMk/>
            <pc:sldMk cId="1490602845" sldId="319"/>
            <ac:spMk id="6" creationId="{FD676F8E-4EA9-6E05-1BF5-E622DD329882}"/>
          </ac:spMkLst>
        </pc:spChg>
        <pc:spChg chg="mod">
          <ac:chgData name="Kristina Lindišytė" userId="d4266002-cb76-4e3b-8c24-8f002c103846" providerId="ADAL" clId="{43BA62E2-6934-4DC3-AC35-508A9449B77D}" dt="2026-09-27T11:47:00.035" v="726" actId="14100"/>
          <ac:spMkLst>
            <pc:docMk/>
            <pc:sldMk cId="1490602845" sldId="319"/>
            <ac:spMk id="8" creationId="{306DBFD5-7EC9-CD44-D745-4DE55EE941A1}"/>
          </ac:spMkLst>
        </pc:spChg>
      </pc:sldChg>
      <pc:sldChg chg="modSp mod">
        <pc:chgData name="Kristina Lindišytė" userId="d4266002-cb76-4e3b-8c24-8f002c103846" providerId="ADAL" clId="{43BA62E2-6934-4DC3-AC35-508A9449B77D}" dt="2026-09-26T16:45:33.478" v="423" actId="113"/>
        <pc:sldMkLst>
          <pc:docMk/>
          <pc:sldMk cId="1058664808" sldId="322"/>
        </pc:sldMkLst>
        <pc:spChg chg="mod">
          <ac:chgData name="Kristina Lindišytė" userId="d4266002-cb76-4e3b-8c24-8f002c103846" providerId="ADAL" clId="{43BA62E2-6934-4DC3-AC35-508A9449B77D}" dt="2026-09-26T16:18:18.207" v="330" actId="2711"/>
          <ac:spMkLst>
            <pc:docMk/>
            <pc:sldMk cId="1058664808" sldId="322"/>
            <ac:spMk id="2" creationId="{2E708B84-10F8-85A0-525E-27C6FBDB7D6D}"/>
          </ac:spMkLst>
        </pc:spChg>
        <pc:spChg chg="mod">
          <ac:chgData name="Kristina Lindišytė" userId="d4266002-cb76-4e3b-8c24-8f002c103846" providerId="ADAL" clId="{43BA62E2-6934-4DC3-AC35-508A9449B77D}" dt="2026-09-26T16:45:33.478" v="423" actId="113"/>
          <ac:spMkLst>
            <pc:docMk/>
            <pc:sldMk cId="1058664808" sldId="322"/>
            <ac:spMk id="3" creationId="{9EB2EE89-1F18-4B2D-0C0E-89498A629026}"/>
          </ac:spMkLst>
        </pc:spChg>
      </pc:sldChg>
      <pc:sldChg chg="modSp mod">
        <pc:chgData name="Kristina Lindišytė" userId="d4266002-cb76-4e3b-8c24-8f002c103846" providerId="ADAL" clId="{43BA62E2-6934-4DC3-AC35-508A9449B77D}" dt="2026-09-27T13:29:47.557" v="1150" actId="14100"/>
        <pc:sldMkLst>
          <pc:docMk/>
          <pc:sldMk cId="1695503921" sldId="328"/>
        </pc:sldMkLst>
        <pc:spChg chg="mod">
          <ac:chgData name="Kristina Lindišytė" userId="d4266002-cb76-4e3b-8c24-8f002c103846" providerId="ADAL" clId="{43BA62E2-6934-4DC3-AC35-508A9449B77D}" dt="2026-09-26T16:24:49.521" v="377" actId="122"/>
          <ac:spMkLst>
            <pc:docMk/>
            <pc:sldMk cId="1695503921" sldId="328"/>
            <ac:spMk id="2" creationId="{BD9CC232-A1F4-E0AE-DD93-50AC1838B35E}"/>
          </ac:spMkLst>
        </pc:spChg>
        <pc:spChg chg="mod">
          <ac:chgData name="Kristina Lindišytė" userId="d4266002-cb76-4e3b-8c24-8f002c103846" providerId="ADAL" clId="{43BA62E2-6934-4DC3-AC35-508A9449B77D}" dt="2026-09-27T13:29:47.557" v="1150" actId="14100"/>
          <ac:spMkLst>
            <pc:docMk/>
            <pc:sldMk cId="1695503921" sldId="328"/>
            <ac:spMk id="3" creationId="{30F6B110-A243-C1EF-056B-E46D6E74728D}"/>
          </ac:spMkLst>
        </pc:spChg>
      </pc:sldChg>
      <pc:sldChg chg="modSp mod">
        <pc:chgData name="Kristina Lindišytė" userId="d4266002-cb76-4e3b-8c24-8f002c103846" providerId="ADAL" clId="{43BA62E2-6934-4DC3-AC35-508A9449B77D}" dt="2026-09-27T13:16:20.020" v="1125" actId="20577"/>
        <pc:sldMkLst>
          <pc:docMk/>
          <pc:sldMk cId="2249308073" sldId="329"/>
        </pc:sldMkLst>
        <pc:spChg chg="mod">
          <ac:chgData name="Kristina Lindišytė" userId="d4266002-cb76-4e3b-8c24-8f002c103846" providerId="ADAL" clId="{43BA62E2-6934-4DC3-AC35-508A9449B77D}" dt="2026-09-26T16:17:07.348" v="319"/>
          <ac:spMkLst>
            <pc:docMk/>
            <pc:sldMk cId="2249308073" sldId="329"/>
            <ac:spMk id="2" creationId="{4536461D-85CF-893F-2956-FBD6B658DBB9}"/>
          </ac:spMkLst>
        </pc:spChg>
        <pc:spChg chg="mod">
          <ac:chgData name="Kristina Lindišytė" userId="d4266002-cb76-4e3b-8c24-8f002c103846" providerId="ADAL" clId="{43BA62E2-6934-4DC3-AC35-508A9449B77D}" dt="2026-09-27T13:16:20.020" v="1125" actId="20577"/>
          <ac:spMkLst>
            <pc:docMk/>
            <pc:sldMk cId="2249308073" sldId="329"/>
            <ac:spMk id="3" creationId="{F3400FAB-5AAA-FA7C-CCFA-D1D8A2041227}"/>
          </ac:spMkLst>
        </pc:spChg>
      </pc:sldChg>
      <pc:sldChg chg="modSp del mod">
        <pc:chgData name="Kristina Lindišytė" userId="d4266002-cb76-4e3b-8c24-8f002c103846" providerId="ADAL" clId="{43BA62E2-6934-4DC3-AC35-508A9449B77D}" dt="2026-09-27T13:19:39.518" v="1131" actId="2696"/>
        <pc:sldMkLst>
          <pc:docMk/>
          <pc:sldMk cId="2965146263" sldId="332"/>
        </pc:sldMkLst>
        <pc:spChg chg="mod">
          <ac:chgData name="Kristina Lindišytė" userId="d4266002-cb76-4e3b-8c24-8f002c103846" providerId="ADAL" clId="{43BA62E2-6934-4DC3-AC35-508A9449B77D}" dt="2026-09-26T14:56:06.146" v="126" actId="20577"/>
          <ac:spMkLst>
            <pc:docMk/>
            <pc:sldMk cId="2965146263" sldId="332"/>
            <ac:spMk id="3" creationId="{233CA85D-7477-5EB0-99B3-1FD1503D00CC}"/>
          </ac:spMkLst>
        </pc:spChg>
      </pc:sldChg>
      <pc:sldChg chg="delSp modSp del mod">
        <pc:chgData name="Kristina Lindišytė" userId="d4266002-cb76-4e3b-8c24-8f002c103846" providerId="ADAL" clId="{43BA62E2-6934-4DC3-AC35-508A9449B77D}" dt="2026-09-27T13:17:46.823" v="1129" actId="2696"/>
        <pc:sldMkLst>
          <pc:docMk/>
          <pc:sldMk cId="2214729395" sldId="333"/>
        </pc:sldMkLst>
        <pc:spChg chg="mod">
          <ac:chgData name="Kristina Lindišytė" userId="d4266002-cb76-4e3b-8c24-8f002c103846" providerId="ADAL" clId="{43BA62E2-6934-4DC3-AC35-508A9449B77D}" dt="2026-09-26T16:45:01.954" v="420" actId="255"/>
          <ac:spMkLst>
            <pc:docMk/>
            <pc:sldMk cId="2214729395" sldId="333"/>
            <ac:spMk id="2" creationId="{F65E8545-6AB4-E3D6-960C-D7537DEEEC69}"/>
          </ac:spMkLst>
        </pc:spChg>
        <pc:spChg chg="mod">
          <ac:chgData name="Kristina Lindišytė" userId="d4266002-cb76-4e3b-8c24-8f002c103846" providerId="ADAL" clId="{43BA62E2-6934-4DC3-AC35-508A9449B77D}" dt="2026-09-26T16:17:39.576" v="322"/>
          <ac:spMkLst>
            <pc:docMk/>
            <pc:sldMk cId="2214729395" sldId="333"/>
            <ac:spMk id="3" creationId="{03D3F221-9769-A814-A229-E8E3D812E889}"/>
          </ac:spMkLst>
        </pc:spChg>
        <pc:spChg chg="del mod">
          <ac:chgData name="Kristina Lindišytė" userId="d4266002-cb76-4e3b-8c24-8f002c103846" providerId="ADAL" clId="{43BA62E2-6934-4DC3-AC35-508A9449B77D}" dt="2026-09-26T13:36:35.883" v="39"/>
          <ac:spMkLst>
            <pc:docMk/>
            <pc:sldMk cId="2214729395" sldId="333"/>
            <ac:spMk id="7" creationId="{206DA0CC-A99B-5CAF-343E-6815EA32901B}"/>
          </ac:spMkLst>
        </pc:spChg>
      </pc:sldChg>
      <pc:sldChg chg="modSp del mod">
        <pc:chgData name="Kristina Lindišytė" userId="d4266002-cb76-4e3b-8c24-8f002c103846" providerId="ADAL" clId="{43BA62E2-6934-4DC3-AC35-508A9449B77D}" dt="2026-09-26T16:54:17.253" v="464" actId="2696"/>
        <pc:sldMkLst>
          <pc:docMk/>
          <pc:sldMk cId="1252387004" sldId="334"/>
        </pc:sldMkLst>
        <pc:spChg chg="mod">
          <ac:chgData name="Kristina Lindišytė" userId="d4266002-cb76-4e3b-8c24-8f002c103846" providerId="ADAL" clId="{43BA62E2-6934-4DC3-AC35-508A9449B77D}" dt="2026-09-26T16:21:42.222" v="362" actId="122"/>
          <ac:spMkLst>
            <pc:docMk/>
            <pc:sldMk cId="1252387004" sldId="334"/>
            <ac:spMk id="2" creationId="{638ABD9C-000B-E228-60AF-F0889C5EC56A}"/>
          </ac:spMkLst>
        </pc:spChg>
        <pc:spChg chg="mod">
          <ac:chgData name="Kristina Lindišytė" userId="d4266002-cb76-4e3b-8c24-8f002c103846" providerId="ADAL" clId="{43BA62E2-6934-4DC3-AC35-508A9449B77D}" dt="2026-09-26T16:21:23.026" v="358" actId="27636"/>
          <ac:spMkLst>
            <pc:docMk/>
            <pc:sldMk cId="1252387004" sldId="334"/>
            <ac:spMk id="3" creationId="{30FE3C4D-A865-C186-2710-E4F15D9A5A4D}"/>
          </ac:spMkLst>
        </pc:spChg>
      </pc:sldChg>
      <pc:sldChg chg="modSp del mod">
        <pc:chgData name="Kristina Lindišytė" userId="d4266002-cb76-4e3b-8c24-8f002c103846" providerId="ADAL" clId="{43BA62E2-6934-4DC3-AC35-508A9449B77D}" dt="2026-09-27T13:19:33.010" v="1130" actId="2696"/>
        <pc:sldMkLst>
          <pc:docMk/>
          <pc:sldMk cId="3873105225" sldId="335"/>
        </pc:sldMkLst>
        <pc:spChg chg="mod">
          <ac:chgData name="Kristina Lindišytė" userId="d4266002-cb76-4e3b-8c24-8f002c103846" providerId="ADAL" clId="{43BA62E2-6934-4DC3-AC35-508A9449B77D}" dt="2026-09-26T16:22:20.669" v="366"/>
          <ac:spMkLst>
            <pc:docMk/>
            <pc:sldMk cId="3873105225" sldId="335"/>
            <ac:spMk id="2" creationId="{B86A1E6C-C7B2-AEA8-81BA-018B3CD92F75}"/>
          </ac:spMkLst>
        </pc:spChg>
        <pc:spChg chg="mod">
          <ac:chgData name="Kristina Lindišytė" userId="d4266002-cb76-4e3b-8c24-8f002c103846" providerId="ADAL" clId="{43BA62E2-6934-4DC3-AC35-508A9449B77D}" dt="2026-09-26T16:54:44.327" v="466" actId="255"/>
          <ac:spMkLst>
            <pc:docMk/>
            <pc:sldMk cId="3873105225" sldId="335"/>
            <ac:spMk id="28" creationId="{43DEAB91-C4D6-E113-EC1E-7979247FCB10}"/>
          </ac:spMkLst>
        </pc:spChg>
      </pc:sldChg>
      <pc:sldChg chg="modSp del mod">
        <pc:chgData name="Kristina Lindišytė" userId="d4266002-cb76-4e3b-8c24-8f002c103846" providerId="ADAL" clId="{43BA62E2-6934-4DC3-AC35-508A9449B77D}" dt="2026-09-26T16:23:25.942" v="368" actId="2696"/>
        <pc:sldMkLst>
          <pc:docMk/>
          <pc:sldMk cId="1805003279" sldId="336"/>
        </pc:sldMkLst>
        <pc:spChg chg="mod">
          <ac:chgData name="Kristina Lindišytė" userId="d4266002-cb76-4e3b-8c24-8f002c103846" providerId="ADAL" clId="{43BA62E2-6934-4DC3-AC35-508A9449B77D}" dt="2026-09-26T13:55:27.082" v="89" actId="27636"/>
          <ac:spMkLst>
            <pc:docMk/>
            <pc:sldMk cId="1805003279" sldId="336"/>
            <ac:spMk id="3" creationId="{BE7DC060-7C0C-6975-C24E-DCCCF1D6D4B7}"/>
          </ac:spMkLst>
        </pc:spChg>
      </pc:sldChg>
      <pc:sldChg chg="del">
        <pc:chgData name="Kristina Lindišytė" userId="d4266002-cb76-4e3b-8c24-8f002c103846" providerId="ADAL" clId="{43BA62E2-6934-4DC3-AC35-508A9449B77D}" dt="2026-09-26T16:20:59.680" v="355" actId="2696"/>
        <pc:sldMkLst>
          <pc:docMk/>
          <pc:sldMk cId="126835181" sldId="338"/>
        </pc:sldMkLst>
      </pc:sldChg>
      <pc:sldChg chg="add del">
        <pc:chgData name="Kristina Lindišytė" userId="d4266002-cb76-4e3b-8c24-8f002c103846" providerId="ADAL" clId="{43BA62E2-6934-4DC3-AC35-508A9449B77D}" dt="2026-09-26T16:30:24.024" v="379" actId="2696"/>
        <pc:sldMkLst>
          <pc:docMk/>
          <pc:sldMk cId="1313166113" sldId="338"/>
        </pc:sldMkLst>
      </pc:sldChg>
      <pc:sldChg chg="addSp delSp modSp add del mod">
        <pc:chgData name="Kristina Lindišytė" userId="d4266002-cb76-4e3b-8c24-8f002c103846" providerId="ADAL" clId="{43BA62E2-6934-4DC3-AC35-508A9449B77D}" dt="2026-09-27T11:23:04.807" v="612" actId="2696"/>
        <pc:sldMkLst>
          <pc:docMk/>
          <pc:sldMk cId="3088601339" sldId="338"/>
        </pc:sldMkLst>
        <pc:spChg chg="mod">
          <ac:chgData name="Kristina Lindišytė" userId="d4266002-cb76-4e3b-8c24-8f002c103846" providerId="ADAL" clId="{43BA62E2-6934-4DC3-AC35-508A9449B77D}" dt="2026-09-27T03:42:26.419" v="535" actId="2711"/>
          <ac:spMkLst>
            <pc:docMk/>
            <pc:sldMk cId="3088601339" sldId="338"/>
            <ac:spMk id="2" creationId="{0E064893-9557-DEBF-619C-D59DD04395AE}"/>
          </ac:spMkLst>
        </pc:spChg>
        <pc:spChg chg="del mod">
          <ac:chgData name="Kristina Lindišytė" userId="d4266002-cb76-4e3b-8c24-8f002c103846" providerId="ADAL" clId="{43BA62E2-6934-4DC3-AC35-508A9449B77D}" dt="2026-09-27T03:37:50.293" v="493" actId="22"/>
          <ac:spMkLst>
            <pc:docMk/>
            <pc:sldMk cId="3088601339" sldId="338"/>
            <ac:spMk id="3" creationId="{90A25FE8-D3B2-93C7-948E-FD9EEF0844E9}"/>
          </ac:spMkLst>
        </pc:spChg>
        <pc:spChg chg="add del mod">
          <ac:chgData name="Kristina Lindišytė" userId="d4266002-cb76-4e3b-8c24-8f002c103846" providerId="ADAL" clId="{43BA62E2-6934-4DC3-AC35-508A9449B77D}" dt="2026-09-27T03:49:48.037" v="562" actId="21"/>
          <ac:spMkLst>
            <pc:docMk/>
            <pc:sldMk cId="3088601339" sldId="338"/>
            <ac:spMk id="13" creationId="{A623B5DF-1C59-72A0-84A6-1620D3C7B892}"/>
          </ac:spMkLst>
        </pc:spChg>
        <pc:spChg chg="add mod">
          <ac:chgData name="Kristina Lindišytė" userId="d4266002-cb76-4e3b-8c24-8f002c103846" providerId="ADAL" clId="{43BA62E2-6934-4DC3-AC35-508A9449B77D}" dt="2026-09-27T03:59:34.065" v="590" actId="21"/>
          <ac:spMkLst>
            <pc:docMk/>
            <pc:sldMk cId="3088601339" sldId="338"/>
            <ac:spMk id="19" creationId="{016D80E2-76A0-7BA8-BECB-ECA1E198DFC6}"/>
          </ac:spMkLst>
        </pc:spChg>
        <pc:picChg chg="add del mod ord">
          <ac:chgData name="Kristina Lindišytė" userId="d4266002-cb76-4e3b-8c24-8f002c103846" providerId="ADAL" clId="{43BA62E2-6934-4DC3-AC35-508A9449B77D}" dt="2026-09-27T03:59:34.065" v="590" actId="21"/>
          <ac:picMkLst>
            <pc:docMk/>
            <pc:sldMk cId="3088601339" sldId="338"/>
            <ac:picMk id="5" creationId="{8D2008BB-8920-FD78-DA64-E5F9C1EFA5DA}"/>
          </ac:picMkLst>
        </pc:picChg>
        <pc:picChg chg="add mod">
          <ac:chgData name="Kristina Lindišytė" userId="d4266002-cb76-4e3b-8c24-8f002c103846" providerId="ADAL" clId="{43BA62E2-6934-4DC3-AC35-508A9449B77D}" dt="2026-09-27T03:46:44.941" v="551" actId="14100"/>
          <ac:picMkLst>
            <pc:docMk/>
            <pc:sldMk cId="3088601339" sldId="338"/>
            <ac:picMk id="7" creationId="{608A3F1D-58A7-E3C6-B41B-D7E82C9475D7}"/>
          </ac:picMkLst>
        </pc:picChg>
        <pc:picChg chg="add mod">
          <ac:chgData name="Kristina Lindišytė" userId="d4266002-cb76-4e3b-8c24-8f002c103846" providerId="ADAL" clId="{43BA62E2-6934-4DC3-AC35-508A9449B77D}" dt="2026-09-27T03:46:34.026" v="548" actId="14100"/>
          <ac:picMkLst>
            <pc:docMk/>
            <pc:sldMk cId="3088601339" sldId="338"/>
            <ac:picMk id="9" creationId="{68274FB6-B158-6E17-7C2B-EF394F8EB888}"/>
          </ac:picMkLst>
        </pc:picChg>
        <pc:picChg chg="add mod">
          <ac:chgData name="Kristina Lindišytė" userId="d4266002-cb76-4e3b-8c24-8f002c103846" providerId="ADAL" clId="{43BA62E2-6934-4DC3-AC35-508A9449B77D}" dt="2026-09-27T03:55:17.114" v="575" actId="14100"/>
          <ac:picMkLst>
            <pc:docMk/>
            <pc:sldMk cId="3088601339" sldId="338"/>
            <ac:picMk id="11" creationId="{A97096FA-7AEB-FBCF-C93D-D12B3BC1E664}"/>
          </ac:picMkLst>
        </pc:picChg>
        <pc:picChg chg="add mod">
          <ac:chgData name="Kristina Lindišytė" userId="d4266002-cb76-4e3b-8c24-8f002c103846" providerId="ADAL" clId="{43BA62E2-6934-4DC3-AC35-508A9449B77D}" dt="2026-09-27T03:55:14.137" v="574" actId="14100"/>
          <ac:picMkLst>
            <pc:docMk/>
            <pc:sldMk cId="3088601339" sldId="338"/>
            <ac:picMk id="15" creationId="{409C1F5E-4803-0976-C1F1-8BBDEFC914BA}"/>
          </ac:picMkLst>
        </pc:picChg>
        <pc:picChg chg="add mod">
          <ac:chgData name="Kristina Lindišytė" userId="d4266002-cb76-4e3b-8c24-8f002c103846" providerId="ADAL" clId="{43BA62E2-6934-4DC3-AC35-508A9449B77D}" dt="2026-09-27T03:58:41.271" v="582" actId="14100"/>
          <ac:picMkLst>
            <pc:docMk/>
            <pc:sldMk cId="3088601339" sldId="338"/>
            <ac:picMk id="17" creationId="{C3801A57-396D-0EF7-6C75-643C9DB1B2DD}"/>
          </ac:picMkLst>
        </pc:picChg>
      </pc:sldChg>
      <pc:sldChg chg="modSp mod">
        <pc:chgData name="Kristina Lindišytė" userId="d4266002-cb76-4e3b-8c24-8f002c103846" providerId="ADAL" clId="{43BA62E2-6934-4DC3-AC35-508A9449B77D}" dt="2026-09-27T13:08:40.896" v="1014" actId="113"/>
        <pc:sldMkLst>
          <pc:docMk/>
          <pc:sldMk cId="1890543582" sldId="342"/>
        </pc:sldMkLst>
        <pc:spChg chg="mod">
          <ac:chgData name="Kristina Lindišytė" userId="d4266002-cb76-4e3b-8c24-8f002c103846" providerId="ADAL" clId="{43BA62E2-6934-4DC3-AC35-508A9449B77D}" dt="2026-09-27T11:48:09.109" v="730" actId="113"/>
          <ac:spMkLst>
            <pc:docMk/>
            <pc:sldMk cId="1890543582" sldId="342"/>
            <ac:spMk id="2" creationId="{6176F5F6-0960-42BB-3E9F-722B56C6D46E}"/>
          </ac:spMkLst>
        </pc:spChg>
        <pc:spChg chg="mod">
          <ac:chgData name="Kristina Lindišytė" userId="d4266002-cb76-4e3b-8c24-8f002c103846" providerId="ADAL" clId="{43BA62E2-6934-4DC3-AC35-508A9449B77D}" dt="2026-09-27T13:08:40.896" v="1014" actId="113"/>
          <ac:spMkLst>
            <pc:docMk/>
            <pc:sldMk cId="1890543582" sldId="342"/>
            <ac:spMk id="3" creationId="{A920411B-53E0-00E0-4B7B-30303AD2AF45}"/>
          </ac:spMkLst>
        </pc:spChg>
      </pc:sldChg>
      <pc:sldChg chg="addSp delSp modSp mod">
        <pc:chgData name="Kristina Lindišytė" userId="d4266002-cb76-4e3b-8c24-8f002c103846" providerId="ADAL" clId="{43BA62E2-6934-4DC3-AC35-508A9449B77D}" dt="2026-09-27T11:47:44.277" v="728" actId="255"/>
        <pc:sldMkLst>
          <pc:docMk/>
          <pc:sldMk cId="3219394651" sldId="346"/>
        </pc:sldMkLst>
        <pc:spChg chg="del mod">
          <ac:chgData name="Kristina Lindišytė" userId="d4266002-cb76-4e3b-8c24-8f002c103846" providerId="ADAL" clId="{43BA62E2-6934-4DC3-AC35-508A9449B77D}" dt="2026-09-26T13:17:07.397" v="2"/>
          <ac:spMkLst>
            <pc:docMk/>
            <pc:sldMk cId="3219394651" sldId="346"/>
            <ac:spMk id="4" creationId="{76F6E4A5-FF49-BF66-5858-EA4FD68F9EEC}"/>
          </ac:spMkLst>
        </pc:spChg>
        <pc:spChg chg="mod">
          <ac:chgData name="Kristina Lindišytė" userId="d4266002-cb76-4e3b-8c24-8f002c103846" providerId="ADAL" clId="{43BA62E2-6934-4DC3-AC35-508A9449B77D}" dt="2026-09-26T13:20:52.272" v="20" actId="313"/>
          <ac:spMkLst>
            <pc:docMk/>
            <pc:sldMk cId="3219394651" sldId="346"/>
            <ac:spMk id="5" creationId="{C2DB80F4-99E6-0D7E-85C5-E3A071E47E94}"/>
          </ac:spMkLst>
        </pc:spChg>
        <pc:spChg chg="add mod">
          <ac:chgData name="Kristina Lindišytė" userId="d4266002-cb76-4e3b-8c24-8f002c103846" providerId="ADAL" clId="{43BA62E2-6934-4DC3-AC35-508A9449B77D}" dt="2026-09-27T11:47:44.277" v="728" actId="255"/>
          <ac:spMkLst>
            <pc:docMk/>
            <pc:sldMk cId="3219394651" sldId="346"/>
            <ac:spMk id="7" creationId="{48CCF74D-C5BB-CABC-2E7B-A4286F85D58B}"/>
          </ac:spMkLst>
        </pc:spChg>
      </pc:sldChg>
      <pc:sldChg chg="modSp mod">
        <pc:chgData name="Kristina Lindišytė" userId="d4266002-cb76-4e3b-8c24-8f002c103846" providerId="ADAL" clId="{43BA62E2-6934-4DC3-AC35-508A9449B77D}" dt="2026-09-26T16:46:00.734" v="427" actId="13926"/>
        <pc:sldMkLst>
          <pc:docMk/>
          <pc:sldMk cId="1395816405" sldId="347"/>
        </pc:sldMkLst>
        <pc:spChg chg="mod">
          <ac:chgData name="Kristina Lindišytė" userId="d4266002-cb76-4e3b-8c24-8f002c103846" providerId="ADAL" clId="{43BA62E2-6934-4DC3-AC35-508A9449B77D}" dt="2026-09-26T16:18:50.233" v="339"/>
          <ac:spMkLst>
            <pc:docMk/>
            <pc:sldMk cId="1395816405" sldId="347"/>
            <ac:spMk id="2" creationId="{6CEB1FAC-E95B-0D94-B2D1-84BC5B18953A}"/>
          </ac:spMkLst>
        </pc:spChg>
        <pc:spChg chg="mod">
          <ac:chgData name="Kristina Lindišytė" userId="d4266002-cb76-4e3b-8c24-8f002c103846" providerId="ADAL" clId="{43BA62E2-6934-4DC3-AC35-508A9449B77D}" dt="2026-09-26T16:46:00.734" v="427" actId="13926"/>
          <ac:spMkLst>
            <pc:docMk/>
            <pc:sldMk cId="1395816405" sldId="347"/>
            <ac:spMk id="3" creationId="{14C77F60-4EC3-E31E-8ED0-99E146739FAA}"/>
          </ac:spMkLst>
        </pc:spChg>
      </pc:sldChg>
      <pc:sldChg chg="modSp del mod">
        <pc:chgData name="Kristina Lindišytė" userId="d4266002-cb76-4e3b-8c24-8f002c103846" providerId="ADAL" clId="{43BA62E2-6934-4DC3-AC35-508A9449B77D}" dt="2026-09-26T16:23:33.734" v="369" actId="2696"/>
        <pc:sldMkLst>
          <pc:docMk/>
          <pc:sldMk cId="1546642420" sldId="351"/>
        </pc:sldMkLst>
        <pc:spChg chg="mod">
          <ac:chgData name="Kristina Lindišytė" userId="d4266002-cb76-4e3b-8c24-8f002c103846" providerId="ADAL" clId="{43BA62E2-6934-4DC3-AC35-508A9449B77D}" dt="2026-09-26T13:55:33.265" v="90" actId="20577"/>
          <ac:spMkLst>
            <pc:docMk/>
            <pc:sldMk cId="1546642420" sldId="351"/>
            <ac:spMk id="3" creationId="{99C35DEA-C5DD-3B4B-23A7-1BB12E2CC34D}"/>
          </ac:spMkLst>
        </pc:spChg>
      </pc:sldChg>
      <pc:sldChg chg="modSp del mod">
        <pc:chgData name="Kristina Lindišytė" userId="d4266002-cb76-4e3b-8c24-8f002c103846" providerId="ADAL" clId="{43BA62E2-6934-4DC3-AC35-508A9449B77D}" dt="2026-09-26T16:24:18.189" v="375" actId="2696"/>
        <pc:sldMkLst>
          <pc:docMk/>
          <pc:sldMk cId="1356802386" sldId="354"/>
        </pc:sldMkLst>
        <pc:graphicFrameChg chg="modGraphic">
          <ac:chgData name="Kristina Lindišytė" userId="d4266002-cb76-4e3b-8c24-8f002c103846" providerId="ADAL" clId="{43BA62E2-6934-4DC3-AC35-508A9449B77D}" dt="2026-09-26T13:44:21.807" v="60" actId="20577"/>
          <ac:graphicFrameMkLst>
            <pc:docMk/>
            <pc:sldMk cId="1356802386" sldId="354"/>
            <ac:graphicFrameMk id="5" creationId="{52B5DD51-EC43-A5EA-A739-54977681A5E8}"/>
          </ac:graphicFrameMkLst>
        </pc:graphicFrameChg>
      </pc:sldChg>
      <pc:sldChg chg="delSp modSp del mod">
        <pc:chgData name="Kristina Lindišytė" userId="d4266002-cb76-4e3b-8c24-8f002c103846" providerId="ADAL" clId="{43BA62E2-6934-4DC3-AC35-508A9449B77D}" dt="2026-09-26T16:23:48.129" v="372" actId="2696"/>
        <pc:sldMkLst>
          <pc:docMk/>
          <pc:sldMk cId="4227940316" sldId="356"/>
        </pc:sldMkLst>
        <pc:spChg chg="del mod">
          <ac:chgData name="Kristina Lindišytė" userId="d4266002-cb76-4e3b-8c24-8f002c103846" providerId="ADAL" clId="{43BA62E2-6934-4DC3-AC35-508A9449B77D}" dt="2026-09-26T13:55:44.743" v="93"/>
          <ac:spMkLst>
            <pc:docMk/>
            <pc:sldMk cId="4227940316" sldId="356"/>
            <ac:spMk id="6" creationId="{38DC019D-8779-931F-6E82-3E3A38E6949B}"/>
          </ac:spMkLst>
        </pc:spChg>
      </pc:sldChg>
      <pc:sldChg chg="addSp delSp modSp del mod">
        <pc:chgData name="Kristina Lindišytė" userId="d4266002-cb76-4e3b-8c24-8f002c103846" providerId="ADAL" clId="{43BA62E2-6934-4DC3-AC35-508A9449B77D}" dt="2026-09-27T13:17:17.801" v="1126" actId="2696"/>
        <pc:sldMkLst>
          <pc:docMk/>
          <pc:sldMk cId="2233360466" sldId="358"/>
        </pc:sldMkLst>
        <pc:spChg chg="mod">
          <ac:chgData name="Kristina Lindišytė" userId="d4266002-cb76-4e3b-8c24-8f002c103846" providerId="ADAL" clId="{43BA62E2-6934-4DC3-AC35-508A9449B77D}" dt="2026-09-26T16:17:48.621" v="323"/>
          <ac:spMkLst>
            <pc:docMk/>
            <pc:sldMk cId="2233360466" sldId="358"/>
            <ac:spMk id="2" creationId="{6364C19F-43E5-00D2-9F64-D5F143D2C031}"/>
          </ac:spMkLst>
        </pc:spChg>
        <pc:spChg chg="add mod">
          <ac:chgData name="Kristina Lindišytė" userId="d4266002-cb76-4e3b-8c24-8f002c103846" providerId="ADAL" clId="{43BA62E2-6934-4DC3-AC35-508A9449B77D}" dt="2026-09-26T16:45:18.046" v="421" actId="13926"/>
          <ac:spMkLst>
            <pc:docMk/>
            <pc:sldMk cId="2233360466" sldId="358"/>
            <ac:spMk id="4" creationId="{5425CD4B-B2BF-05C2-A06B-8520ECFF48AB}"/>
          </ac:spMkLst>
        </pc:spChg>
        <pc:picChg chg="del">
          <ac:chgData name="Kristina Lindišytė" userId="d4266002-cb76-4e3b-8c24-8f002c103846" providerId="ADAL" clId="{43BA62E2-6934-4DC3-AC35-508A9449B77D}" dt="2026-09-26T13:38:06.384" v="44" actId="478"/>
          <ac:picMkLst>
            <pc:docMk/>
            <pc:sldMk cId="2233360466" sldId="358"/>
            <ac:picMk id="5" creationId="{64A3FDA5-A895-3810-F8CC-CE06FCBC62BB}"/>
          </ac:picMkLst>
        </pc:picChg>
      </pc:sldChg>
      <pc:sldChg chg="modSp del mod">
        <pc:chgData name="Kristina Lindišytė" userId="d4266002-cb76-4e3b-8c24-8f002c103846" providerId="ADAL" clId="{43BA62E2-6934-4DC3-AC35-508A9449B77D}" dt="2026-09-26T16:53:11.637" v="463" actId="2696"/>
        <pc:sldMkLst>
          <pc:docMk/>
          <pc:sldMk cId="2577848542" sldId="359"/>
        </pc:sldMkLst>
        <pc:spChg chg="mod">
          <ac:chgData name="Kristina Lindišytė" userId="d4266002-cb76-4e3b-8c24-8f002c103846" providerId="ADAL" clId="{43BA62E2-6934-4DC3-AC35-508A9449B77D}" dt="2026-09-26T16:24:39.596" v="376" actId="1076"/>
          <ac:spMkLst>
            <pc:docMk/>
            <pc:sldMk cId="2577848542" sldId="359"/>
            <ac:spMk id="2" creationId="{BC5485D7-4CCA-692E-0E24-380E5E200BE2}"/>
          </ac:spMkLst>
        </pc:spChg>
        <pc:spChg chg="mod">
          <ac:chgData name="Kristina Lindišytė" userId="d4266002-cb76-4e3b-8c24-8f002c103846" providerId="ADAL" clId="{43BA62E2-6934-4DC3-AC35-508A9449B77D}" dt="2026-09-26T13:43:05.738" v="54" actId="27636"/>
          <ac:spMkLst>
            <pc:docMk/>
            <pc:sldMk cId="2577848542" sldId="359"/>
            <ac:spMk id="3" creationId="{94E7CC4B-5EC9-2DBF-1128-A5260B416E7C}"/>
          </ac:spMkLst>
        </pc:spChg>
      </pc:sldChg>
      <pc:sldChg chg="modSp mod">
        <pc:chgData name="Kristina Lindišytė" userId="d4266002-cb76-4e3b-8c24-8f002c103846" providerId="ADAL" clId="{43BA62E2-6934-4DC3-AC35-508A9449B77D}" dt="2026-09-26T16:46:16.601" v="428" actId="2711"/>
        <pc:sldMkLst>
          <pc:docMk/>
          <pc:sldMk cId="2995268192" sldId="360"/>
        </pc:sldMkLst>
        <pc:spChg chg="mod">
          <ac:chgData name="Kristina Lindišytė" userId="d4266002-cb76-4e3b-8c24-8f002c103846" providerId="ADAL" clId="{43BA62E2-6934-4DC3-AC35-508A9449B77D}" dt="2026-09-26T16:19:16.436" v="343"/>
          <ac:spMkLst>
            <pc:docMk/>
            <pc:sldMk cId="2995268192" sldId="360"/>
            <ac:spMk id="2" creationId="{74C83E98-BF9E-01E8-CA05-A092D3F7CC09}"/>
          </ac:spMkLst>
        </pc:spChg>
        <pc:spChg chg="mod">
          <ac:chgData name="Kristina Lindišytė" userId="d4266002-cb76-4e3b-8c24-8f002c103846" providerId="ADAL" clId="{43BA62E2-6934-4DC3-AC35-508A9449B77D}" dt="2026-09-26T16:46:16.601" v="428" actId="2711"/>
          <ac:spMkLst>
            <pc:docMk/>
            <pc:sldMk cId="2995268192" sldId="360"/>
            <ac:spMk id="3" creationId="{A37D770D-88EE-03AC-C463-27CF684420F2}"/>
          </ac:spMkLst>
        </pc:spChg>
      </pc:sldChg>
      <pc:sldChg chg="addSp modSp new del mod">
        <pc:chgData name="Kristina Lindišytė" userId="d4266002-cb76-4e3b-8c24-8f002c103846" providerId="ADAL" clId="{43BA62E2-6934-4DC3-AC35-508A9449B77D}" dt="2026-09-26T16:44:50.961" v="419" actId="2696"/>
        <pc:sldMkLst>
          <pc:docMk/>
          <pc:sldMk cId="4164733480" sldId="361"/>
        </pc:sldMkLst>
        <pc:spChg chg="mod">
          <ac:chgData name="Kristina Lindišytė" userId="d4266002-cb76-4e3b-8c24-8f002c103846" providerId="ADAL" clId="{43BA62E2-6934-4DC3-AC35-508A9449B77D}" dt="2026-09-26T16:17:21.984" v="321"/>
          <ac:spMkLst>
            <pc:docMk/>
            <pc:sldMk cId="4164733480" sldId="361"/>
            <ac:spMk id="2" creationId="{CD39429F-4692-45B6-84AD-A284266BD731}"/>
          </ac:spMkLst>
        </pc:spChg>
        <pc:spChg chg="mod">
          <ac:chgData name="Kristina Lindišytė" userId="d4266002-cb76-4e3b-8c24-8f002c103846" providerId="ADAL" clId="{43BA62E2-6934-4DC3-AC35-508A9449B77D}" dt="2026-09-26T16:14:59.287" v="299" actId="5793"/>
          <ac:spMkLst>
            <pc:docMk/>
            <pc:sldMk cId="4164733480" sldId="361"/>
            <ac:spMk id="3" creationId="{6E50C059-766C-1B86-EF22-579D953B5E0E}"/>
          </ac:spMkLst>
        </pc:spChg>
        <pc:spChg chg="add mod">
          <ac:chgData name="Kristina Lindišytė" userId="d4266002-cb76-4e3b-8c24-8f002c103846" providerId="ADAL" clId="{43BA62E2-6934-4DC3-AC35-508A9449B77D}" dt="2026-09-26T16:15:43.214" v="313" actId="2711"/>
          <ac:spMkLst>
            <pc:docMk/>
            <pc:sldMk cId="4164733480" sldId="361"/>
            <ac:spMk id="5" creationId="{C7B7F92B-4AF2-B599-22F9-ADEAB4F38A47}"/>
          </ac:spMkLst>
        </pc:spChg>
      </pc:sldChg>
      <pc:sldChg chg="new del">
        <pc:chgData name="Kristina Lindišytė" userId="d4266002-cb76-4e3b-8c24-8f002c103846" providerId="ADAL" clId="{43BA62E2-6934-4DC3-AC35-508A9449B77D}" dt="2026-09-26T16:23:55.557" v="374" actId="2696"/>
        <pc:sldMkLst>
          <pc:docMk/>
          <pc:sldMk cId="3492388727" sldId="362"/>
        </pc:sldMkLst>
      </pc:sldChg>
      <pc:sldChg chg="addSp delSp modSp new mod">
        <pc:chgData name="Kristina Lindišytė" userId="d4266002-cb76-4e3b-8c24-8f002c103846" providerId="ADAL" clId="{43BA62E2-6934-4DC3-AC35-508A9449B77D}" dt="2026-09-27T12:59:14.602" v="984" actId="20577"/>
        <pc:sldMkLst>
          <pc:docMk/>
          <pc:sldMk cId="3569486260" sldId="362"/>
        </pc:sldMkLst>
        <pc:spChg chg="mod">
          <ac:chgData name="Kristina Lindišytė" userId="d4266002-cb76-4e3b-8c24-8f002c103846" providerId="ADAL" clId="{43BA62E2-6934-4DC3-AC35-508A9449B77D}" dt="2026-09-26T16:43:56.499" v="414" actId="122"/>
          <ac:spMkLst>
            <pc:docMk/>
            <pc:sldMk cId="3569486260" sldId="362"/>
            <ac:spMk id="2" creationId="{295112DA-E700-8FAC-0843-38909230526C}"/>
          </ac:spMkLst>
        </pc:spChg>
        <pc:spChg chg="del mod">
          <ac:chgData name="Kristina Lindišytė" userId="d4266002-cb76-4e3b-8c24-8f002c103846" providerId="ADAL" clId="{43BA62E2-6934-4DC3-AC35-508A9449B77D}" dt="2026-09-27T12:53:47.785" v="926" actId="21"/>
          <ac:spMkLst>
            <pc:docMk/>
            <pc:sldMk cId="3569486260" sldId="362"/>
            <ac:spMk id="3" creationId="{8C30AFBE-AF55-2555-5512-1FDF6A18013C}"/>
          </ac:spMkLst>
        </pc:spChg>
        <pc:spChg chg="add del mod">
          <ac:chgData name="Kristina Lindišytė" userId="d4266002-cb76-4e3b-8c24-8f002c103846" providerId="ADAL" clId="{43BA62E2-6934-4DC3-AC35-508A9449B77D}" dt="2026-09-27T12:53:44.754" v="925" actId="21"/>
          <ac:spMkLst>
            <pc:docMk/>
            <pc:sldMk cId="3569486260" sldId="362"/>
            <ac:spMk id="5" creationId="{640CD7DA-DD23-925E-5FFF-6CAFDACB69CC}"/>
          </ac:spMkLst>
        </pc:spChg>
        <pc:spChg chg="mod">
          <ac:chgData name="Kristina Lindišytė" userId="d4266002-cb76-4e3b-8c24-8f002c103846" providerId="ADAL" clId="{43BA62E2-6934-4DC3-AC35-508A9449B77D}" dt="2026-09-27T12:59:14.602" v="984" actId="20577"/>
          <ac:spMkLst>
            <pc:docMk/>
            <pc:sldMk cId="3569486260" sldId="362"/>
            <ac:spMk id="10" creationId="{77D560A6-0F63-56CF-A003-568D72461373}"/>
          </ac:spMkLst>
        </pc:spChg>
        <pc:picChg chg="add del">
          <ac:chgData name="Kristina Lindišytė" userId="d4266002-cb76-4e3b-8c24-8f002c103846" providerId="ADAL" clId="{43BA62E2-6934-4DC3-AC35-508A9449B77D}" dt="2026-09-27T11:09:50.545" v="601" actId="22"/>
          <ac:picMkLst>
            <pc:docMk/>
            <pc:sldMk cId="3569486260" sldId="362"/>
            <ac:picMk id="6" creationId="{B36BF898-8031-9A35-4537-9C9997623C57}"/>
          </ac:picMkLst>
        </pc:picChg>
        <pc:picChg chg="add mod">
          <ac:chgData name="Kristina Lindišytė" userId="d4266002-cb76-4e3b-8c24-8f002c103846" providerId="ADAL" clId="{43BA62E2-6934-4DC3-AC35-508A9449B77D}" dt="2026-09-27T12:53:56.796" v="929" actId="14100"/>
          <ac:picMkLst>
            <pc:docMk/>
            <pc:sldMk cId="3569486260" sldId="362"/>
            <ac:picMk id="8" creationId="{FCC5F04F-15FD-48CF-E2EC-4F8ED9B6DA6C}"/>
          </ac:picMkLst>
        </pc:picChg>
      </pc:sldChg>
      <pc:sldChg chg="new del">
        <pc:chgData name="Kristina Lindišytė" userId="d4266002-cb76-4e3b-8c24-8f002c103846" providerId="ADAL" clId="{43BA62E2-6934-4DC3-AC35-508A9449B77D}" dt="2026-09-26T16:23:51.169" v="373" actId="2696"/>
        <pc:sldMkLst>
          <pc:docMk/>
          <pc:sldMk cId="431021332" sldId="363"/>
        </pc:sldMkLst>
      </pc:sldChg>
      <pc:sldChg chg="modSp add mod">
        <pc:chgData name="Kristina Lindišytė" userId="d4266002-cb76-4e3b-8c24-8f002c103846" providerId="ADAL" clId="{43BA62E2-6934-4DC3-AC35-508A9449B77D}" dt="2026-09-27T12:58:19.006" v="970" actId="255"/>
        <pc:sldMkLst>
          <pc:docMk/>
          <pc:sldMk cId="658042893" sldId="363"/>
        </pc:sldMkLst>
        <pc:spChg chg="mod">
          <ac:chgData name="Kristina Lindišytė" userId="d4266002-cb76-4e3b-8c24-8f002c103846" providerId="ADAL" clId="{43BA62E2-6934-4DC3-AC35-508A9449B77D}" dt="2026-09-27T11:50:09.105" v="746" actId="14100"/>
          <ac:spMkLst>
            <pc:docMk/>
            <pc:sldMk cId="658042893" sldId="363"/>
            <ac:spMk id="2" creationId="{4E98E6BC-8287-8857-E6E6-BD39CAA6A9D1}"/>
          </ac:spMkLst>
        </pc:spChg>
        <pc:spChg chg="mod">
          <ac:chgData name="Kristina Lindišytė" userId="d4266002-cb76-4e3b-8c24-8f002c103846" providerId="ADAL" clId="{43BA62E2-6934-4DC3-AC35-508A9449B77D}" dt="2026-09-27T12:58:19.006" v="970" actId="255"/>
          <ac:spMkLst>
            <pc:docMk/>
            <pc:sldMk cId="658042893" sldId="363"/>
            <ac:spMk id="3" creationId="{62E57F40-9C08-72F8-0D46-4406E393BEDF}"/>
          </ac:spMkLst>
        </pc:spChg>
      </pc:sldChg>
      <pc:sldChg chg="addSp delSp modSp add mod">
        <pc:chgData name="Kristina Lindišytė" userId="d4266002-cb76-4e3b-8c24-8f002c103846" providerId="ADAL" clId="{43BA62E2-6934-4DC3-AC35-508A9449B77D}" dt="2026-09-27T13:09:41.338" v="1020" actId="14100"/>
        <pc:sldMkLst>
          <pc:docMk/>
          <pc:sldMk cId="4239928150" sldId="364"/>
        </pc:sldMkLst>
        <pc:spChg chg="mod">
          <ac:chgData name="Kristina Lindišytė" userId="d4266002-cb76-4e3b-8c24-8f002c103846" providerId="ADAL" clId="{43BA62E2-6934-4DC3-AC35-508A9449B77D}" dt="2026-09-27T11:48:36.508" v="733" actId="113"/>
          <ac:spMkLst>
            <pc:docMk/>
            <pc:sldMk cId="4239928150" sldId="364"/>
            <ac:spMk id="2" creationId="{676E20BA-76CD-B7CA-3808-98C1E7198D32}"/>
          </ac:spMkLst>
        </pc:spChg>
        <pc:spChg chg="mod">
          <ac:chgData name="Kristina Lindišytė" userId="d4266002-cb76-4e3b-8c24-8f002c103846" providerId="ADAL" clId="{43BA62E2-6934-4DC3-AC35-508A9449B77D}" dt="2026-09-27T13:09:41.338" v="1020" actId="14100"/>
          <ac:spMkLst>
            <pc:docMk/>
            <pc:sldMk cId="4239928150" sldId="364"/>
            <ac:spMk id="3" creationId="{1E181BB0-24C7-1C18-C6FD-D2611CDD1F57}"/>
          </ac:spMkLst>
        </pc:spChg>
        <pc:picChg chg="add del mod">
          <ac:chgData name="Kristina Lindišytė" userId="d4266002-cb76-4e3b-8c24-8f002c103846" providerId="ADAL" clId="{43BA62E2-6934-4DC3-AC35-508A9449B77D}" dt="2026-09-26T17:01:09.974" v="484" actId="21"/>
          <ac:picMkLst>
            <pc:docMk/>
            <pc:sldMk cId="4239928150" sldId="364"/>
            <ac:picMk id="5" creationId="{5014423C-D81C-6572-BBB2-99B783F6EE71}"/>
          </ac:picMkLst>
        </pc:picChg>
      </pc:sldChg>
      <pc:sldChg chg="add del">
        <pc:chgData name="Kristina Lindišytė" userId="d4266002-cb76-4e3b-8c24-8f002c103846" providerId="ADAL" clId="{43BA62E2-6934-4DC3-AC35-508A9449B77D}" dt="2026-09-26T16:52:26.764" v="462" actId="2696"/>
        <pc:sldMkLst>
          <pc:docMk/>
          <pc:sldMk cId="2427479038" sldId="365"/>
        </pc:sldMkLst>
      </pc:sldChg>
      <pc:sldChg chg="addSp delSp modSp new mod">
        <pc:chgData name="Kristina Lindišytė" userId="d4266002-cb76-4e3b-8c24-8f002c103846" providerId="ADAL" clId="{43BA62E2-6934-4DC3-AC35-508A9449B77D}" dt="2026-09-27T13:12:14.798" v="1053" actId="14100"/>
        <pc:sldMkLst>
          <pc:docMk/>
          <pc:sldMk cId="2577549936" sldId="365"/>
        </pc:sldMkLst>
        <pc:spChg chg="mod">
          <ac:chgData name="Kristina Lindišytė" userId="d4266002-cb76-4e3b-8c24-8f002c103846" providerId="ADAL" clId="{43BA62E2-6934-4DC3-AC35-508A9449B77D}" dt="2026-09-27T13:11:46.411" v="1048" actId="122"/>
          <ac:spMkLst>
            <pc:docMk/>
            <pc:sldMk cId="2577549936" sldId="365"/>
            <ac:spMk id="2" creationId="{995F73C9-0E4A-3A72-1832-B1562BE46E05}"/>
          </ac:spMkLst>
        </pc:spChg>
        <pc:spChg chg="del">
          <ac:chgData name="Kristina Lindišytė" userId="d4266002-cb76-4e3b-8c24-8f002c103846" providerId="ADAL" clId="{43BA62E2-6934-4DC3-AC35-508A9449B77D}" dt="2026-09-27T13:00:11.695" v="986" actId="21"/>
          <ac:spMkLst>
            <pc:docMk/>
            <pc:sldMk cId="2577549936" sldId="365"/>
            <ac:spMk id="3" creationId="{BB1FCCE0-2FFB-1C25-8680-E54DDCD78560}"/>
          </ac:spMkLst>
        </pc:spChg>
        <pc:picChg chg="add del mod">
          <ac:chgData name="Kristina Lindišytė" userId="d4266002-cb76-4e3b-8c24-8f002c103846" providerId="ADAL" clId="{43BA62E2-6934-4DC3-AC35-508A9449B77D}" dt="2026-09-27T13:00:04.248" v="985" actId="21"/>
          <ac:picMkLst>
            <pc:docMk/>
            <pc:sldMk cId="2577549936" sldId="365"/>
            <ac:picMk id="5" creationId="{B6FD8EF6-F14D-F577-6BF7-E676DBFB1268}"/>
          </ac:picMkLst>
        </pc:picChg>
        <pc:picChg chg="add del">
          <ac:chgData name="Kristina Lindišytė" userId="d4266002-cb76-4e3b-8c24-8f002c103846" providerId="ADAL" clId="{43BA62E2-6934-4DC3-AC35-508A9449B77D}" dt="2026-09-27T13:00:24.018" v="990" actId="22"/>
          <ac:picMkLst>
            <pc:docMk/>
            <pc:sldMk cId="2577549936" sldId="365"/>
            <ac:picMk id="7" creationId="{5BE0D94F-79BF-30A9-25A4-F6288718DB21}"/>
          </ac:picMkLst>
        </pc:picChg>
        <pc:picChg chg="add del">
          <ac:chgData name="Kristina Lindišytė" userId="d4266002-cb76-4e3b-8c24-8f002c103846" providerId="ADAL" clId="{43BA62E2-6934-4DC3-AC35-508A9449B77D}" dt="2026-09-27T13:00:23.183" v="989" actId="22"/>
          <ac:picMkLst>
            <pc:docMk/>
            <pc:sldMk cId="2577549936" sldId="365"/>
            <ac:picMk id="9" creationId="{B0300854-E09A-48D8-F8BE-FF37AE984CE3}"/>
          </ac:picMkLst>
        </pc:picChg>
        <pc:picChg chg="add mod">
          <ac:chgData name="Kristina Lindišytė" userId="d4266002-cb76-4e3b-8c24-8f002c103846" providerId="ADAL" clId="{43BA62E2-6934-4DC3-AC35-508A9449B77D}" dt="2026-09-27T13:12:04.040" v="1052" actId="14100"/>
          <ac:picMkLst>
            <pc:docMk/>
            <pc:sldMk cId="2577549936" sldId="365"/>
            <ac:picMk id="11" creationId="{842C85AD-0639-101E-7D69-59E0516249C2}"/>
          </ac:picMkLst>
        </pc:picChg>
        <pc:picChg chg="add mod">
          <ac:chgData name="Kristina Lindišytė" userId="d4266002-cb76-4e3b-8c24-8f002c103846" providerId="ADAL" clId="{43BA62E2-6934-4DC3-AC35-508A9449B77D}" dt="2026-09-27T13:12:14.798" v="1053" actId="14100"/>
          <ac:picMkLst>
            <pc:docMk/>
            <pc:sldMk cId="2577549936" sldId="365"/>
            <ac:picMk id="13" creationId="{23106136-88E6-2423-94EE-310D8EED1335}"/>
          </ac:picMkLst>
        </pc:picChg>
      </pc:sldChg>
      <pc:sldChg chg="addSp delSp modSp add mod modNotesTx">
        <pc:chgData name="Kristina Lindišytė" userId="d4266002-cb76-4e3b-8c24-8f002c103846" providerId="ADAL" clId="{43BA62E2-6934-4DC3-AC35-508A9449B77D}" dt="2026-09-27T12:37:45.460" v="913" actId="14100"/>
        <pc:sldMkLst>
          <pc:docMk/>
          <pc:sldMk cId="446883685" sldId="366"/>
        </pc:sldMkLst>
        <pc:spChg chg="del mod">
          <ac:chgData name="Kristina Lindišytė" userId="d4266002-cb76-4e3b-8c24-8f002c103846" providerId="ADAL" clId="{43BA62E2-6934-4DC3-AC35-508A9449B77D}" dt="2026-09-27T12:27:05.967" v="852"/>
          <ac:spMkLst>
            <pc:docMk/>
            <pc:sldMk cId="446883685" sldId="366"/>
            <ac:spMk id="19" creationId="{936DFFED-3C84-3896-5A54-B944CD06CCF2}"/>
          </ac:spMkLst>
        </pc:spChg>
        <pc:picChg chg="add mod">
          <ac:chgData name="Kristina Lindišytė" userId="d4266002-cb76-4e3b-8c24-8f002c103846" providerId="ADAL" clId="{43BA62E2-6934-4DC3-AC35-508A9449B77D}" dt="2026-09-27T12:36:40.054" v="909" actId="14100"/>
          <ac:picMkLst>
            <pc:docMk/>
            <pc:sldMk cId="446883685" sldId="366"/>
            <ac:picMk id="3" creationId="{2C81876A-B067-35AA-A5C3-11CBC45584AC}"/>
          </ac:picMkLst>
        </pc:picChg>
        <pc:picChg chg="add del mod">
          <ac:chgData name="Kristina Lindišytė" userId="d4266002-cb76-4e3b-8c24-8f002c103846" providerId="ADAL" clId="{43BA62E2-6934-4DC3-AC35-508A9449B77D}" dt="2026-09-27T12:34:05.576" v="890" actId="22"/>
          <ac:picMkLst>
            <pc:docMk/>
            <pc:sldMk cId="446883685" sldId="366"/>
            <ac:picMk id="5" creationId="{C1DBAE81-A669-3C8E-CC77-74E1993CA89B}"/>
          </ac:picMkLst>
        </pc:picChg>
        <pc:picChg chg="add mod">
          <ac:chgData name="Kristina Lindišytė" userId="d4266002-cb76-4e3b-8c24-8f002c103846" providerId="ADAL" clId="{43BA62E2-6934-4DC3-AC35-508A9449B77D}" dt="2026-09-27T12:36:34.345" v="908" actId="14100"/>
          <ac:picMkLst>
            <pc:docMk/>
            <pc:sldMk cId="446883685" sldId="366"/>
            <ac:picMk id="6" creationId="{C7716F6A-C06F-D661-9745-99A848C977CB}"/>
          </ac:picMkLst>
        </pc:picChg>
        <pc:picChg chg="mod">
          <ac:chgData name="Kristina Lindišytė" userId="d4266002-cb76-4e3b-8c24-8f002c103846" providerId="ADAL" clId="{43BA62E2-6934-4DC3-AC35-508A9449B77D}" dt="2026-09-27T12:36:26.112" v="907" actId="14100"/>
          <ac:picMkLst>
            <pc:docMk/>
            <pc:sldMk cId="446883685" sldId="366"/>
            <ac:picMk id="7" creationId="{19FB1145-1EFC-6E20-B01C-65A7C4684FBD}"/>
          </ac:picMkLst>
        </pc:picChg>
        <pc:picChg chg="del mod">
          <ac:chgData name="Kristina Lindišytė" userId="d4266002-cb76-4e3b-8c24-8f002c103846" providerId="ADAL" clId="{43BA62E2-6934-4DC3-AC35-508A9449B77D}" dt="2026-09-27T12:29:29.325" v="886" actId="21"/>
          <ac:picMkLst>
            <pc:docMk/>
            <pc:sldMk cId="446883685" sldId="366"/>
            <ac:picMk id="9" creationId="{EE122DE8-39DF-57A0-7C65-CD14911E753D}"/>
          </ac:picMkLst>
        </pc:picChg>
        <pc:picChg chg="mod">
          <ac:chgData name="Kristina Lindišytė" userId="d4266002-cb76-4e3b-8c24-8f002c103846" providerId="ADAL" clId="{43BA62E2-6934-4DC3-AC35-508A9449B77D}" dt="2026-09-27T12:36:08.674" v="904" actId="14100"/>
          <ac:picMkLst>
            <pc:docMk/>
            <pc:sldMk cId="446883685" sldId="366"/>
            <ac:picMk id="11" creationId="{12037069-834A-3C53-979F-22F40F5BE337}"/>
          </ac:picMkLst>
        </pc:picChg>
        <pc:picChg chg="mod">
          <ac:chgData name="Kristina Lindišytė" userId="d4266002-cb76-4e3b-8c24-8f002c103846" providerId="ADAL" clId="{43BA62E2-6934-4DC3-AC35-508A9449B77D}" dt="2026-09-27T12:37:45.460" v="913" actId="14100"/>
          <ac:picMkLst>
            <pc:docMk/>
            <pc:sldMk cId="446883685" sldId="366"/>
            <ac:picMk id="15" creationId="{A9466A2A-CBE8-52AC-3AD3-D5315ACBCCF4}"/>
          </ac:picMkLst>
        </pc:picChg>
        <pc:picChg chg="mod">
          <ac:chgData name="Kristina Lindišytė" userId="d4266002-cb76-4e3b-8c24-8f002c103846" providerId="ADAL" clId="{43BA62E2-6934-4DC3-AC35-508A9449B77D}" dt="2026-09-27T12:36:03.732" v="903" actId="14100"/>
          <ac:picMkLst>
            <pc:docMk/>
            <pc:sldMk cId="446883685" sldId="366"/>
            <ac:picMk id="17" creationId="{5F0ADE40-63A2-DA7B-51C9-EB8A240FAD60}"/>
          </ac:picMkLst>
        </pc:picChg>
      </pc:sldChg>
      <pc:sldChg chg="new del">
        <pc:chgData name="Kristina Lindišytė" userId="d4266002-cb76-4e3b-8c24-8f002c103846" providerId="ADAL" clId="{43BA62E2-6934-4DC3-AC35-508A9449B77D}" dt="2026-09-27T11:22:40.209" v="610" actId="680"/>
        <pc:sldMkLst>
          <pc:docMk/>
          <pc:sldMk cId="3208338244" sldId="366"/>
        </pc:sldMkLst>
      </pc:sldChg>
      <pc:sldChg chg="new del">
        <pc:chgData name="Kristina Lindišytė" userId="d4266002-cb76-4e3b-8c24-8f002c103846" providerId="ADAL" clId="{43BA62E2-6934-4DC3-AC35-508A9449B77D}" dt="2026-09-27T13:17:36.041" v="1128" actId="680"/>
        <pc:sldMkLst>
          <pc:docMk/>
          <pc:sldMk cId="2097015137" sldId="3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AE3B63-84B0-4A48-A076-3194BE4A8393}" type="datetimeFigureOut">
              <a:rPr lang="lt-LT" smtClean="0"/>
              <a:t>2026-09-29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8EFDDC-A559-497C-B3B7-E247232D30F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80924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EFDDC-A559-497C-B3B7-E247232D30FB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16849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EFDDC-A559-497C-B3B7-E247232D30FB}" type="slidenum">
              <a:rPr lang="lt-LT" smtClean="0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16294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03C47-9CFB-699B-0B3E-8776C1783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>
            <a:extLst>
              <a:ext uri="{FF2B5EF4-FFF2-40B4-BE49-F238E27FC236}">
                <a16:creationId xmlns:a16="http://schemas.microsoft.com/office/drawing/2014/main" id="{2FAF88E9-653A-00D3-8768-2D4F92CD80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>
            <a:extLst>
              <a:ext uri="{FF2B5EF4-FFF2-40B4-BE49-F238E27FC236}">
                <a16:creationId xmlns:a16="http://schemas.microsoft.com/office/drawing/2014/main" id="{0E79D621-6FEE-80FC-EF7F-F424EDDBBB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7B24CA0F-6920-4B6D-D48E-B7D1ADE03B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EFDDC-A559-497C-B3B7-E247232D30FB}" type="slidenum">
              <a:rPr lang="lt-LT" smtClean="0"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40351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EFDDC-A559-497C-B3B7-E247232D30FB}" type="slidenum">
              <a:rPr lang="lt-LT" smtClean="0"/>
              <a:t>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05099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8BB10-A773-25D3-9D08-E835EC076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>
            <a:extLst>
              <a:ext uri="{FF2B5EF4-FFF2-40B4-BE49-F238E27FC236}">
                <a16:creationId xmlns:a16="http://schemas.microsoft.com/office/drawing/2014/main" id="{4D7EDD05-51AA-00F2-043F-7F947A97B4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>
            <a:extLst>
              <a:ext uri="{FF2B5EF4-FFF2-40B4-BE49-F238E27FC236}">
                <a16:creationId xmlns:a16="http://schemas.microsoft.com/office/drawing/2014/main" id="{5B2C955E-6E6E-82BD-C6EE-FF1918C750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Amazones</a:t>
            </a:r>
            <a:r>
              <a:rPr lang="en-US" dirty="0"/>
              <a:t> </a:t>
            </a:r>
            <a:r>
              <a:rPr lang="en-US" dirty="0" err="1"/>
              <a:t>papuga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Siaminis</a:t>
            </a:r>
            <a:r>
              <a:rPr lang="lt-L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krokodilas</a:t>
            </a:r>
            <a:r>
              <a:rPr lang="lt-L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lt-LT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Crocodylus</a:t>
            </a:r>
            <a:r>
              <a:rPr lang="lt-LT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lt-LT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siamensis</a:t>
            </a:r>
            <a:r>
              <a:rPr lang="lt-L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endParaRPr lang="lt-LT" dirty="0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4A3C46B0-0E20-2CA3-B262-6F423526E1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EFDDC-A559-497C-B3B7-E247232D30FB}" type="slidenum">
              <a:rPr lang="lt-LT" smtClean="0"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89970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EFDDC-A559-497C-B3B7-E247232D30FB}" type="slidenum">
              <a:rPr lang="lt-LT" smtClean="0"/>
              <a:t>11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18674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EFDDC-A559-497C-B3B7-E247232D30FB}" type="slidenum">
              <a:rPr lang="lt-LT" smtClean="0"/>
              <a:t>12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44715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17E1B-02DA-E709-7671-ECFD18E5B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>
            <a:extLst>
              <a:ext uri="{FF2B5EF4-FFF2-40B4-BE49-F238E27FC236}">
                <a16:creationId xmlns:a16="http://schemas.microsoft.com/office/drawing/2014/main" id="{83B87967-13B5-29EC-424E-0CF2394B7B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>
            <a:extLst>
              <a:ext uri="{FF2B5EF4-FFF2-40B4-BE49-F238E27FC236}">
                <a16:creationId xmlns:a16="http://schemas.microsoft.com/office/drawing/2014/main" id="{31A321CA-F77A-3835-2F7A-65EF3E5074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7D973E99-DFE4-EBFF-C257-689690A67A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8EFDDC-A559-497C-B3B7-E247232D30FB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lt-L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38573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EFDDC-A559-497C-B3B7-E247232D30FB}" type="slidenum">
              <a:rPr lang="lt-LT" smtClean="0"/>
              <a:t>14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72345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409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122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t-LT"/>
            </a:p>
          </p:txBody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lt-LT"/>
            </a:p>
          </p:txBody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956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95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8923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294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291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t-LT"/>
            </a:p>
          </p:txBody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lt-LT"/>
            </a:p>
          </p:txBody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615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0DB6-F5C7-45FB-8CF3-31B45F9C2DAC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220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86777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51527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82640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32325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lpe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17587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aveikslėlis skilty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21281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208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371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lt-LT"/>
            </a:p>
          </p:txBody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lt-LT"/>
            </a:p>
          </p:txBody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02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hare.google/uhoILK7XQt4GlGxc5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4.jpg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>
            <a:extLst>
              <a:ext uri="{FF2B5EF4-FFF2-40B4-BE49-F238E27FC236}">
                <a16:creationId xmlns:a16="http://schemas.microsoft.com/office/drawing/2014/main" id="{26A75DAD-0305-8A56-FF2A-59818CB8C8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734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>
            <a:extLst>
              <a:ext uri="{FF2B5EF4-FFF2-40B4-BE49-F238E27FC236}">
                <a16:creationId xmlns:a16="http://schemas.microsoft.com/office/drawing/2014/main" id="{67B66403-2967-8BB1-E1DD-83B2E74E4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2843" y="312343"/>
            <a:ext cx="2038121" cy="2001199"/>
          </a:xfrm>
          <a:prstGeom prst="rect">
            <a:avLst/>
          </a:prstGeom>
        </p:spPr>
      </p:pic>
      <p:pic>
        <p:nvPicPr>
          <p:cNvPr id="3" name="Paveikslėlis 2">
            <a:extLst>
              <a:ext uri="{FF2B5EF4-FFF2-40B4-BE49-F238E27FC236}">
                <a16:creationId xmlns:a16="http://schemas.microsoft.com/office/drawing/2014/main" id="{9E77FBA0-DCBA-DA61-BE71-CE917CC2B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" y="-64008"/>
            <a:ext cx="12192000" cy="1280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DB80F4-99E6-0D7E-85C5-E3A071E47E94}"/>
              </a:ext>
            </a:extLst>
          </p:cNvPr>
          <p:cNvSpPr txBox="1"/>
          <p:nvPr/>
        </p:nvSpPr>
        <p:spPr>
          <a:xfrm>
            <a:off x="1687830" y="4495800"/>
            <a:ext cx="85877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Muitinės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lt-L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departamento veiklos priežiūros ir netarifinių priemonių kontrolės skyrius</a:t>
            </a:r>
          </a:p>
          <a:p>
            <a:pPr algn="ctr"/>
            <a:r>
              <a:rPr lang="lt-L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Vyriausioji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specialist</a:t>
            </a:r>
            <a:r>
              <a:rPr lang="lt-L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</a:t>
            </a:r>
          </a:p>
          <a:p>
            <a:pPr algn="ctr"/>
            <a:r>
              <a:rPr lang="lt-L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Kristina Lindišytė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CCF74D-C5BB-CABC-2E7B-A4286F85D58B}"/>
              </a:ext>
            </a:extLst>
          </p:cNvPr>
          <p:cNvSpPr txBox="1"/>
          <p:nvPr/>
        </p:nvSpPr>
        <p:spPr>
          <a:xfrm>
            <a:off x="646978" y="2696785"/>
            <a:ext cx="1154502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32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KAIP LIETUVOS MUITINĖ SAUGO NYKSTANČIAS GYVŪNŲ IR AUGALŲ RŪŠIS:</a:t>
            </a:r>
            <a:endParaRPr lang="en-US" sz="3200" b="1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lt-LT" sz="32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CITES KONTROLĖ PASIENYJE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394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176F5F6-0960-42BB-3E9F-722B56C6D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7"/>
            <a:ext cx="8761413" cy="1047637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CITES KONVENCIJA</a:t>
            </a:r>
            <a:endParaRPr lang="lt-LT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920411B-53E0-00E0-4B7B-30303AD2A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197" y="2179530"/>
            <a:ext cx="11154592" cy="4433412"/>
          </a:xfrm>
        </p:spPr>
        <p:txBody>
          <a:bodyPr>
            <a:noAutofit/>
          </a:bodyPr>
          <a:lstStyle/>
          <a:p>
            <a:pPr marL="0" lvl="0" indent="0" fontAlgn="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t">
              <a:buNone/>
            </a:pP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Kodėl svarbu saugoti nykstančias rūšis?</a:t>
            </a:r>
          </a:p>
          <a:p>
            <a:pPr lvl="0" fontAlgn="t">
              <a:buFont typeface="Arial" panose="020B0604020202020204" pitchFamily="34" charset="0"/>
              <a:buChar char="•"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Nelegali prekyba laukiniais gyvūnais ir augalais yra viena pelningiausių pasaulio nusikalstamų veiklų.</a:t>
            </a:r>
          </a:p>
          <a:p>
            <a:pPr lvl="0" fontAlgn="t">
              <a:buFont typeface="Arial" panose="020B0604020202020204" pitchFamily="34" charset="0"/>
              <a:buChar char="•"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Lietuvos muitinė prisideda prie pasaulinių gamtos apsaugos pastangų.</a:t>
            </a:r>
          </a:p>
          <a:p>
            <a:pPr fontAlgn="t">
              <a:lnSpc>
                <a:spcPct val="100000"/>
              </a:lnSpc>
              <a:buNone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t">
              <a:buFont typeface="Arial" panose="020B0604020202020204" pitchFamily="34" charset="0"/>
              <a:buChar char="•"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CITES (</a:t>
            </a:r>
            <a:r>
              <a:rPr lang="lt-LT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Convention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International </a:t>
            </a:r>
            <a:r>
              <a:rPr lang="lt-LT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Trade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Endangered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Species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Wild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Fauna and Flora).</a:t>
            </a:r>
          </a:p>
          <a:p>
            <a:pPr lvl="0" fontAlgn="t">
              <a:buFont typeface="Arial" panose="020B0604020202020204" pitchFamily="34" charset="0"/>
              <a:buChar char="•"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Konvencija galioja daugiau nei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valstybių.</a:t>
            </a:r>
          </a:p>
          <a:p>
            <a:pPr lvl="0" fontAlgn="t">
              <a:buFont typeface="Arial" panose="020B0604020202020204" pitchFamily="34" charset="0"/>
              <a:buChar char="•"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Tikslas – užtikrinti, kad tarptautinė prekyba nepakenktų laukinių gyvūnų ir augalų išlikimui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t">
              <a:lnSpc>
                <a:spcPct val="100000"/>
              </a:lnSpc>
              <a:buNone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  <a:tabLst>
                <a:tab pos="8697913" algn="l"/>
              </a:tabLst>
            </a:pPr>
            <a:endParaRPr lang="lt-LT" sz="1400" dirty="0"/>
          </a:p>
        </p:txBody>
      </p:sp>
    </p:spTree>
    <p:extLst>
      <p:ext uri="{BB962C8B-B14F-4D97-AF65-F5344CB8AC3E}">
        <p14:creationId xmlns:p14="http://schemas.microsoft.com/office/powerpoint/2010/main" val="1890543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CEFAC-2485-6D53-3F8D-ECA035F03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76E20BA-76CD-B7CA-3808-98C1E7198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622" y="1238505"/>
            <a:ext cx="3369498" cy="3230880"/>
          </a:xfrm>
        </p:spPr>
        <p:txBody>
          <a:bodyPr/>
          <a:lstStyle/>
          <a:p>
            <a:pPr algn="ctr"/>
            <a:r>
              <a:rPr lang="lt-LT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 YRA CITES?</a:t>
            </a:r>
            <a:br>
              <a:rPr lang="lt-LT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E181BB0-24C7-1C18-C6FD-D2611CDD1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1036" y="0"/>
            <a:ext cx="5949863" cy="6614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Tarptautinė konvencija, sauganti rūšis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Priimta 1973 m.</a:t>
            </a:r>
          </a:p>
          <a:p>
            <a:pPr lvl="0"/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Reguliuoja prekybą nykstančiomis rūšimis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Viena svarbiausių gamtosaugos konvencijų pasaulyje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Trumpai: „Ne draudžia visą prekybą, o užtikrina, kad ji nekeltų grėsmės rūšių išlikimui.“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928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6C11D-D0D2-9130-82D1-F8AA90464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E98E6BC-8287-8857-E6E6-BD39CAA6A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978" y="951978"/>
            <a:ext cx="11083630" cy="1102290"/>
          </a:xfrm>
        </p:spPr>
        <p:txBody>
          <a:bodyPr/>
          <a:lstStyle/>
          <a:p>
            <a:pPr algn="ctr"/>
            <a:r>
              <a:rPr lang="lt-LT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TARPTAUTINIS BENDRADARBIAVIMAS</a:t>
            </a:r>
            <a:br>
              <a:rPr lang="lt-LT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RŪŠIŲ APSAUGA NETURI SIENŲ</a:t>
            </a:r>
            <a:br>
              <a:rPr lang="lt-LT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2E57F40-9C08-72F8-0D46-4406E393B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660" y="2322296"/>
            <a:ext cx="11246724" cy="4166186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EUROPOS KOMISIJA</a:t>
            </a:r>
            <a:endParaRPr lang="en-US" sz="5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lt-LT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🛡️ </a:t>
            </a:r>
            <a:r>
              <a:rPr lang="lt-LT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EUROPOLAS</a:t>
            </a:r>
            <a:endParaRPr lang="en-US" sz="6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lt-LT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🌐 </a:t>
            </a:r>
            <a:r>
              <a:rPr lang="lt-LT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INTERPOL</a:t>
            </a:r>
            <a:endParaRPr lang="en-US" sz="6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lt-LT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🔎 </a:t>
            </a:r>
            <a:r>
              <a:rPr lang="lt-LT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OLAF</a:t>
            </a:r>
            <a:endParaRPr lang="en-US" sz="6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lt-LT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LIETUVOS INSTITUCIJOS</a:t>
            </a:r>
            <a:endParaRPr lang="lt-LT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dirty="0"/>
          </a:p>
          <a:p>
            <a:pPr marL="0" indent="0">
              <a:buNone/>
            </a:pPr>
            <a:r>
              <a:rPr lang="en-US" sz="3600" dirty="0" err="1"/>
              <a:t>Galite</a:t>
            </a:r>
            <a:r>
              <a:rPr lang="en-US" sz="3600" dirty="0"/>
              <a:t> </a:t>
            </a:r>
            <a:r>
              <a:rPr lang="en-US" sz="3600" dirty="0" err="1"/>
              <a:t>rasti</a:t>
            </a:r>
            <a:r>
              <a:rPr lang="en-US" sz="3600" dirty="0"/>
              <a:t> </a:t>
            </a:r>
            <a:r>
              <a:rPr lang="en-US" sz="3600" dirty="0" err="1"/>
              <a:t>daugiau</a:t>
            </a:r>
            <a:r>
              <a:rPr lang="en-US" sz="3600" dirty="0"/>
              <a:t> </a:t>
            </a:r>
            <a:r>
              <a:rPr lang="en-US" sz="3600" dirty="0" err="1"/>
              <a:t>informacijos</a:t>
            </a:r>
            <a:r>
              <a:rPr lang="en-US" sz="3600" dirty="0"/>
              <a:t>: </a:t>
            </a:r>
            <a:r>
              <a:rPr lang="lt-LT" sz="3600" dirty="0" err="1"/>
              <a:t>Enforcement</a:t>
            </a:r>
            <a:r>
              <a:rPr lang="lt-LT" sz="3600" dirty="0"/>
              <a:t> </a:t>
            </a:r>
            <a:r>
              <a:rPr lang="lt-LT" sz="3600" dirty="0" err="1"/>
              <a:t>Matters</a:t>
            </a:r>
            <a:r>
              <a:rPr lang="lt-LT" sz="3600" dirty="0"/>
              <a:t> | CITES </a:t>
            </a:r>
            <a:r>
              <a:rPr lang="lt-LT" sz="3600" u="sng" dirty="0">
                <a:hlinkClick r:id="rId3"/>
              </a:rPr>
              <a:t>https://share.google/uhoILK7XQt4GlGxc5</a:t>
            </a:r>
            <a:r>
              <a:rPr lang="lt-LT" sz="3600" dirty="0"/>
              <a:t> </a:t>
            </a:r>
          </a:p>
          <a:p>
            <a:pPr marL="0" indent="0" algn="just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042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7D84254-7C95-A744-0C50-ED58AE652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269" y="692565"/>
            <a:ext cx="7729728" cy="895434"/>
          </a:xfrm>
        </p:spPr>
        <p:txBody>
          <a:bodyPr>
            <a:normAutofit fontScale="90000"/>
          </a:bodyPr>
          <a:lstStyle/>
          <a:p>
            <a:pPr algn="ctr"/>
            <a:br>
              <a:rPr lang="lt-L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lt-L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KOKIAS RŪŠIS SAUGO CITES?</a:t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9DA47CF-6443-C410-71E9-02F42B6EB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509" y="2201779"/>
            <a:ext cx="10848249" cy="4130195"/>
          </a:xfrm>
        </p:spPr>
        <p:txBody>
          <a:bodyPr>
            <a:normAutofit/>
          </a:bodyPr>
          <a:lstStyle/>
          <a:p>
            <a:endParaRPr lang="lt-LT" sz="1400" dirty="0"/>
          </a:p>
          <a:p>
            <a:endParaRPr lang="lt-LT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00FDAE-5087-5378-2BC6-8F4AFF4E7FEB}"/>
              </a:ext>
            </a:extLst>
          </p:cNvPr>
          <p:cNvSpPr txBox="1"/>
          <p:nvPr/>
        </p:nvSpPr>
        <p:spPr>
          <a:xfrm>
            <a:off x="1005840" y="2450592"/>
            <a:ext cx="107129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t">
              <a:lnSpc>
                <a:spcPct val="10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t">
              <a:lnSpc>
                <a:spcPct val="100000"/>
              </a:lnSpc>
            </a:pPr>
            <a:endParaRPr lang="lt-LT" sz="18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676F8E-4EA9-6E05-1BF5-E622DD329882}"/>
              </a:ext>
            </a:extLst>
          </p:cNvPr>
          <p:cNvSpPr txBox="1"/>
          <p:nvPr/>
        </p:nvSpPr>
        <p:spPr>
          <a:xfrm>
            <a:off x="751562" y="2450592"/>
            <a:ext cx="114404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endParaRPr lang="lt-LT" sz="16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6DBFD5-7EC9-CD44-D745-4DE55EE941A1}"/>
              </a:ext>
            </a:extLst>
          </p:cNvPr>
          <p:cNvSpPr txBox="1"/>
          <p:nvPr/>
        </p:nvSpPr>
        <p:spPr>
          <a:xfrm>
            <a:off x="751563" y="2450592"/>
            <a:ext cx="1108614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lt-LT" sz="2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Gyvūnai</a:t>
            </a:r>
            <a: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                    </a:t>
            </a:r>
            <a:r>
              <a:rPr lang="lt-LT" sz="2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Augalai ir kiti organizmai</a:t>
            </a:r>
            <a:b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🐘 Drambliai                         🌸 Orchidėjos</a:t>
            </a:r>
            <a:b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🦏 Raganosiai                        🌵 Kaktusai</a:t>
            </a:r>
            <a:b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🐅 Tigrai                             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🪸 Koralai</a:t>
            </a:r>
            <a:b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🦜 Papūgos</a:t>
            </a:r>
            <a:b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🐢 Vėžliai</a:t>
            </a:r>
            <a:b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🐊 Krokodilai</a:t>
            </a:r>
          </a:p>
        </p:txBody>
      </p:sp>
    </p:spTree>
    <p:extLst>
      <p:ext uri="{BB962C8B-B14F-4D97-AF65-F5344CB8AC3E}">
        <p14:creationId xmlns:p14="http://schemas.microsoft.com/office/powerpoint/2010/main" val="1490602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E906D-2FD0-E25A-518F-51EB38BCA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83F1665-A962-D8E3-6947-FFFF960D2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403" y="1035586"/>
            <a:ext cx="10007193" cy="1232126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TRAUKŲ GALERIJA </a:t>
            </a:r>
            <a:b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19FB1145-1EFC-6E20-B01C-65A7C4684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3510" y="2429474"/>
            <a:ext cx="3471269" cy="1969952"/>
          </a:xfrm>
          <a:prstGeom prst="rect">
            <a:avLst/>
          </a:prstGeom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12037069-834A-3C53-979F-22F40F5BE3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3509" y="4590290"/>
            <a:ext cx="3471269" cy="1969952"/>
          </a:xfrm>
          <a:prstGeom prst="rect">
            <a:avLst/>
          </a:prstGeom>
        </p:spPr>
      </p:pic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A9466A2A-CBE8-52AC-3AD3-D5315ACBCC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2063" y="4590289"/>
            <a:ext cx="3378583" cy="1969952"/>
          </a:xfrm>
          <a:prstGeom prst="rect">
            <a:avLst/>
          </a:prstGeom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5F0ADE40-63A2-DA7B-51C9-EB8A240FAD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0207" y="2421849"/>
            <a:ext cx="3470439" cy="1912828"/>
          </a:xfrm>
          <a:prstGeom prst="rect">
            <a:avLst/>
          </a:prstGeom>
        </p:spPr>
      </p:pic>
      <p:pic>
        <p:nvPicPr>
          <p:cNvPr id="3" name="Turinio vietos rezervavimo ženklas 2" descr="Amazonės papūgos (25 nuotraukos): Amazonės papūgos rūšių aprašymas, jų charakterio ypatybės. Turinio taisyklės">
            <a:extLst>
              <a:ext uri="{FF2B5EF4-FFF2-40B4-BE49-F238E27FC236}">
                <a16:creationId xmlns:a16="http://schemas.microsoft.com/office/drawing/2014/main" id="{2C81876A-B067-35AA-A5C3-11CBC45584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563670" y="2421849"/>
            <a:ext cx="3190183" cy="2005579"/>
          </a:xfrm>
          <a:prstGeom prst="rect">
            <a:avLst/>
          </a:prstGeom>
        </p:spPr>
      </p:pic>
      <p:pic>
        <p:nvPicPr>
          <p:cNvPr id="6" name="Paveikslėlis 5" descr="Captive adult C. siamensis. Photograph: Charlie Manolis. | Download Scientific Diagram">
            <a:extLst>
              <a:ext uri="{FF2B5EF4-FFF2-40B4-BE49-F238E27FC236}">
                <a16:creationId xmlns:a16="http://schemas.microsoft.com/office/drawing/2014/main" id="{C7716F6A-C06F-D661-9745-99A848C977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671" y="4590289"/>
            <a:ext cx="3190182" cy="1969952"/>
          </a:xfrm>
          <a:prstGeom prst="rect">
            <a:avLst/>
          </a:prstGeom>
        </p:spPr>
      </p:pic>
      <p:pic>
        <p:nvPicPr>
          <p:cNvPr id="5" name="Paveikslėlis 4" descr="Rhinoceros">
            <a:extLst>
              <a:ext uri="{FF2B5EF4-FFF2-40B4-BE49-F238E27FC236}">
                <a16:creationId xmlns:a16="http://schemas.microsoft.com/office/drawing/2014/main" id="{FCC3EE1D-7C03-5E35-9D4E-4CBFA2B191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62063" y="4590290"/>
            <a:ext cx="3584460" cy="196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883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5112DA-E700-8FAC-0843-389092305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DAŽNIAUSIAI APTINKAMI OBJEKTAI</a:t>
            </a:r>
            <a:b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3200" dirty="0"/>
          </a:p>
        </p:txBody>
      </p:sp>
      <p:pic>
        <p:nvPicPr>
          <p:cNvPr id="8" name="Paveikslėlis 7">
            <a:extLst>
              <a:ext uri="{FF2B5EF4-FFF2-40B4-BE49-F238E27FC236}">
                <a16:creationId xmlns:a16="http://schemas.microsoft.com/office/drawing/2014/main" id="{FCC5F04F-15FD-48CF-E2EC-4F8ED9B6D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902" y="2968668"/>
            <a:ext cx="10370195" cy="33319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D560A6-0F63-56CF-A003-568D72461373}"/>
              </a:ext>
            </a:extLst>
          </p:cNvPr>
          <p:cNvSpPr txBox="1"/>
          <p:nvPr/>
        </p:nvSpPr>
        <p:spPr>
          <a:xfrm>
            <a:off x="910903" y="2968668"/>
            <a:ext cx="1093872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🪸 </a:t>
            </a:r>
            <a:r>
              <a:rPr lang="lt-LT" sz="28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Koral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ai.</a:t>
            </a:r>
            <a:b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🎁 Egzotinis suvenyras iš kriauklių ar dramblio kaulo imitacijos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🐍 Krokodilo odos rankinė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arba </a:t>
            </a:r>
            <a:r>
              <a:rPr lang="lt-LT" sz="28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dirža</a:t>
            </a:r>
            <a:r>
              <a:rPr lang="en-US" sz="28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batai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💊 Vaistų pakuotė su ženklu „</a:t>
            </a:r>
            <a:r>
              <a:rPr lang="lt-LT" sz="28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Traditional</a:t>
            </a:r>
            <a: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Medicine</a:t>
            </a:r>
            <a: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🪵 </a:t>
            </a:r>
            <a:r>
              <a:rPr lang="lt-LT" sz="28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Palisandro</a:t>
            </a:r>
            <a:r>
              <a:rPr lang="lt-L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medienos gitara arba medinis </a:t>
            </a:r>
            <a:r>
              <a:rPr lang="lt-LT" sz="28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dirbin</a:t>
            </a:r>
            <a:r>
              <a:rPr lang="en-US" sz="28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iai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28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486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4622F691-7E68-4AA5-BBF4-275653B98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FDB432D-0416-4E52-BDE8-9416159AFC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50E8490-F5B7-4F0A-AB54-8C36EC796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6CEF36F-DD08-4A0E-997E-E036839216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2B7642F-C92E-4201-9030-5D7006C57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784B40C-F09A-4D1C-B0DE-9958878731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0E8B78D-9950-4316-A9CF-E6E5D2CC8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E453D5D3-2C2C-42B0-BEA5-B81CBA62E2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8B072D99-315F-4D5C-8F95-7855C1245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995F73C9-0E4A-3A72-1832-B1562BE46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0773" y="1277653"/>
            <a:ext cx="3020133" cy="311736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NUOTRAUKŲ GALERIJA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9E9AF21-0D79-41CB-91DF-047F6959F9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9762" y="1113062"/>
            <a:ext cx="6470908" cy="4628759"/>
          </a:xfrm>
          <a:prstGeom prst="rect">
            <a:avLst/>
          </a:prstGeom>
          <a:solidFill>
            <a:srgbClr val="FFFFFE"/>
          </a:solidFill>
          <a:ln w="15875">
            <a:solidFill>
              <a:schemeClr val="tx2">
                <a:lumMod val="75000"/>
              </a:schemeClr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23106136-88E6-2423-94EE-310D8EED1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321" y="1274844"/>
            <a:ext cx="2978850" cy="2070301"/>
          </a:xfrm>
          <a:prstGeom prst="roundRect">
            <a:avLst>
              <a:gd name="adj" fmla="val 1858"/>
            </a:avLst>
          </a:prstGeom>
          <a:effectLst/>
        </p:spPr>
      </p:pic>
      <p:pic>
        <p:nvPicPr>
          <p:cNvPr id="4" name="Paveikslėlis 3" descr="Close up of blooming flowers">
            <a:extLst>
              <a:ext uri="{FF2B5EF4-FFF2-40B4-BE49-F238E27FC236}">
                <a16:creationId xmlns:a16="http://schemas.microsoft.com/office/drawing/2014/main" id="{A6E318B4-3D3F-71F4-F0DA-9BBE994C3D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488" y="3546270"/>
            <a:ext cx="2983692" cy="1991614"/>
          </a:xfrm>
          <a:prstGeom prst="roundRect">
            <a:avLst>
              <a:gd name="adj" fmla="val 1858"/>
            </a:avLst>
          </a:prstGeom>
          <a:effectLst/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842C85AD-0639-101E-7D69-59E0516249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905" y="1430082"/>
            <a:ext cx="2996039" cy="3994718"/>
          </a:xfrm>
          <a:prstGeom prst="roundRect">
            <a:avLst>
              <a:gd name="adj" fmla="val 1858"/>
            </a:avLst>
          </a:prstGeom>
          <a:effectLst/>
        </p:spPr>
      </p:pic>
    </p:spTree>
    <p:extLst>
      <p:ext uri="{BB962C8B-B14F-4D97-AF65-F5344CB8AC3E}">
        <p14:creationId xmlns:p14="http://schemas.microsoft.com/office/powerpoint/2010/main" val="2577549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536461D-85CF-893F-2956-FBD6B658D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980501"/>
            <a:ext cx="11248222" cy="987288"/>
          </a:xfrm>
        </p:spPr>
        <p:txBody>
          <a:bodyPr/>
          <a:lstStyle/>
          <a:p>
            <a:pPr algn="ctr"/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KĄ KONTROLIUOJA MUITINĖ?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3400FAB-5AAA-FA7C-CCFA-D1D8A2041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725" y="2342366"/>
            <a:ext cx="11248222" cy="3750585"/>
          </a:xfrm>
        </p:spPr>
        <p:txBody>
          <a:bodyPr>
            <a:norm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Muitinės pareigūnai tikrina: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lt-LT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endParaRPr lang="lt-LT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🧳 Keleivius oro uoste,  lagaminus.</a:t>
            </a:r>
            <a:b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📮 Pašto siuntų dėžes ir vokus.</a:t>
            </a:r>
            <a:b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🚚 Kurjerio automobilius (DHL, UPS, </a:t>
            </a:r>
            <a:r>
              <a:rPr lang="lt-LT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FedEx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tipo).</a:t>
            </a:r>
            <a:b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🚢 Konteinerinius laivus arba konteinerius uoste.</a:t>
            </a:r>
            <a:b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🛒 E-komercijos pirkinių krepšelius ir siuntinius.</a:t>
            </a:r>
          </a:p>
          <a:p>
            <a:pPr>
              <a:buFont typeface="Wingdings" panose="05000000000000000000" pitchFamily="2" charset="2"/>
              <a:buChar char="Ø"/>
            </a:pPr>
            <a:endParaRPr lang="lt-LT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308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E708B84-10F8-85A0-525E-27C6FBDB7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496" y="545050"/>
            <a:ext cx="8743323" cy="1576358"/>
          </a:xfrm>
        </p:spPr>
        <p:txBody>
          <a:bodyPr/>
          <a:lstStyle/>
          <a:p>
            <a:pPr algn="ctr"/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KĄ TURĖTŲ ŽINOTI KELIAUTOJAI? 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EB2EE89-1F18-4B2D-0C0E-89498A629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7085" y="2948026"/>
            <a:ext cx="9165945" cy="3364925"/>
          </a:xfrm>
        </p:spPr>
        <p:txBody>
          <a:bodyPr>
            <a:normAutofit/>
          </a:bodyPr>
          <a:lstStyle/>
          <a:p>
            <a:pPr fontAlgn="t">
              <a:lnSpc>
                <a:spcPct val="100000"/>
              </a:lnSpc>
              <a:buNone/>
            </a:pPr>
            <a:endParaRPr lang="en-US" b="1" dirty="0"/>
          </a:p>
          <a:p>
            <a:pPr fontAlgn="t">
              <a:lnSpc>
                <a:spcPct val="100000"/>
              </a:lnSpc>
              <a:buNone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Prieš perkant užsienyje:</a:t>
            </a:r>
          </a:p>
          <a:p>
            <a:pPr fontAlgn="t">
              <a:lnSpc>
                <a:spcPct val="100000"/>
              </a:lnSpc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Pasidomėti, ar prekė nėra pagaminta iš saugomos rūšies.</a:t>
            </a:r>
          </a:p>
          <a:p>
            <a:pPr fontAlgn="t">
              <a:lnSpc>
                <a:spcPct val="100000"/>
              </a:lnSpc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Pasitikrinti, ar nereikalingas CITES leidimas.</a:t>
            </a:r>
          </a:p>
          <a:p>
            <a:pPr fontAlgn="t">
              <a:lnSpc>
                <a:spcPct val="100000"/>
              </a:lnSpc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Kilus abejonių kreiptis į muitinę arba Aplinkos apsaugos agentūrą</a:t>
            </a:r>
            <a:r>
              <a:rPr lang="lt-LT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lt-LT" dirty="0"/>
          </a:p>
          <a:p>
            <a:pPr>
              <a:buFont typeface="Wingdings" panose="05000000000000000000" pitchFamily="2" charset="2"/>
              <a:buChar char="Ø"/>
            </a:pPr>
            <a:endParaRPr lang="lt-LT" dirty="0"/>
          </a:p>
          <a:p>
            <a:pPr>
              <a:buFont typeface="Wingdings" panose="05000000000000000000" pitchFamily="2" charset="2"/>
              <a:buChar char="Ø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58664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1CB037CB-7804-455C-AB22-BC40EFAA2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53B139D-457D-4FCE-AC29-77087A1A1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lt-LT"/>
            </a:p>
          </p:txBody>
        </p:sp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D37EE120-6997-449D-AA17-D3056FEEB4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6CEB1FAC-E95B-0D94-B2D1-84BC5B189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373877" cy="1622322"/>
          </a:xfrm>
        </p:spPr>
        <p:txBody>
          <a:bodyPr>
            <a:normAutofit/>
          </a:bodyPr>
          <a:lstStyle/>
          <a:p>
            <a:r>
              <a:rPr lang="lt-LT" b="1">
                <a:latin typeface="Times New Roman" panose="02020603050405020304" pitchFamily="18" charset="0"/>
                <a:cs typeface="Times New Roman" panose="02020603050405020304" pitchFamily="18" charset="0"/>
              </a:rPr>
              <a:t>KODĖL TAI SVARBU?</a:t>
            </a:r>
            <a:b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4C77F60-4EC3-E31E-8ED0-99E146739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373877" cy="38117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lt-LT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Gyvūnų ir augalų įvairovė pasaulyje</a:t>
            </a:r>
            <a:endParaRPr lang="lt-LT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lt-LT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Biologinės įvairovės reikšmė</a:t>
            </a:r>
          </a:p>
          <a:p>
            <a:pPr lvl="0"/>
            <a:r>
              <a:rPr lang="lt-LT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Rūšių nykimo mastai</a:t>
            </a:r>
          </a:p>
          <a:p>
            <a:pPr lvl="0"/>
            <a:r>
              <a:rPr lang="lt-LT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Žmogaus veiklos poveikis gamtai</a:t>
            </a:r>
          </a:p>
          <a:p>
            <a:pPr marL="0" indent="0">
              <a:buNone/>
            </a:pPr>
            <a:endParaRPr lang="lt-LT">
              <a:solidFill>
                <a:schemeClr val="bg1"/>
              </a:solidFill>
            </a:endParaRPr>
          </a:p>
        </p:txBody>
      </p:sp>
      <p:pic>
        <p:nvPicPr>
          <p:cNvPr id="21" name="Paveikslėlis 20" descr="Black and white piano tiles">
            <a:extLst>
              <a:ext uri="{FF2B5EF4-FFF2-40B4-BE49-F238E27FC236}">
                <a16:creationId xmlns:a16="http://schemas.microsoft.com/office/drawing/2014/main" id="{8245DC26-E1F9-6102-46CA-225B6966BA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205" r="25003" b="-5"/>
          <a:stretch>
            <a:fillRect/>
          </a:stretch>
        </p:blipFill>
        <p:spPr>
          <a:xfrm>
            <a:off x="6628586" y="645106"/>
            <a:ext cx="2358034" cy="2709725"/>
          </a:xfrm>
          <a:prstGeom prst="rect">
            <a:avLst/>
          </a:prstGeom>
        </p:spPr>
      </p:pic>
      <p:pic>
        <p:nvPicPr>
          <p:cNvPr id="25" name="Paveikslėlis 24" descr="Close up of blooming flowers">
            <a:extLst>
              <a:ext uri="{FF2B5EF4-FFF2-40B4-BE49-F238E27FC236}">
                <a16:creationId xmlns:a16="http://schemas.microsoft.com/office/drawing/2014/main" id="{D9C9D400-1DF7-EA11-D21C-DCB51993503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629" r="30538" b="2"/>
          <a:stretch>
            <a:fillRect/>
          </a:stretch>
        </p:blipFill>
        <p:spPr>
          <a:xfrm>
            <a:off x="9155160" y="645107"/>
            <a:ext cx="2388383" cy="2709725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0318EE73-F43B-4A93-8642-F85C15791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t-LT"/>
          </a:p>
        </p:txBody>
      </p:sp>
      <p:pic>
        <p:nvPicPr>
          <p:cNvPr id="23" name="Paveikslėlis 22" descr="Sand, seashells and starfish on blue table">
            <a:extLst>
              <a:ext uri="{FF2B5EF4-FFF2-40B4-BE49-F238E27FC236}">
                <a16:creationId xmlns:a16="http://schemas.microsoft.com/office/drawing/2014/main" id="{F2742B58-015E-BD0E-910A-09186E4E1F1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1080" r="886" b="-2"/>
          <a:stretch>
            <a:fillRect/>
          </a:stretch>
        </p:blipFill>
        <p:spPr>
          <a:xfrm>
            <a:off x="6633676" y="3520751"/>
            <a:ext cx="2358033" cy="2712231"/>
          </a:xfrm>
          <a:prstGeom prst="rect">
            <a:avLst/>
          </a:prstGeom>
        </p:spPr>
      </p:pic>
      <p:pic>
        <p:nvPicPr>
          <p:cNvPr id="29" name="Paveikslėlis 28" descr="Elephant in wild">
            <a:extLst>
              <a:ext uri="{FF2B5EF4-FFF2-40B4-BE49-F238E27FC236}">
                <a16:creationId xmlns:a16="http://schemas.microsoft.com/office/drawing/2014/main" id="{A33CAFF8-DB2E-D475-8871-43686972609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1842" r="19325" b="2"/>
          <a:stretch>
            <a:fillRect/>
          </a:stretch>
        </p:blipFill>
        <p:spPr>
          <a:xfrm>
            <a:off x="9155160" y="3520752"/>
            <a:ext cx="2388383" cy="270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816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8AB675-9FDB-E021-5BB4-330D2AEB0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6733948-8059-DE37-06FD-F999E0ED56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72AD611-185A-4FE5-3E62-A98E4513F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1FDAB51-336D-0DE1-E934-084098D86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t-L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4631BFB-054E-F1D9-2747-FD02F75C64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t-L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6F3F8A7-C775-54D5-C09B-969C23942E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t-L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811C8DC-E319-3565-3CA8-DB34F7DCB9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t-L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50D491D-518D-661B-EC73-C4079BF71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t-L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41C3B473-D596-7A89-C924-E96D7F37BF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t-L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EDC96F-D4AC-B8B2-679C-38F3EFF86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t-L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FF3D7284-3DAF-5DCC-DE92-73E91D7FE7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t-L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D28C8D89-BAE9-71FB-AD0D-9C03D39DB4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t-L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318B3FA4-4FC1-F413-FA64-B93484964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t-L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74C83E98-BF9E-01E8-CA05-A092D3F7C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181" y="672997"/>
            <a:ext cx="3477690" cy="5485431"/>
          </a:xfrm>
        </p:spPr>
        <p:txBody>
          <a:bodyPr anchor="ctr">
            <a:noAutofit/>
          </a:bodyPr>
          <a:lstStyle/>
          <a:p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DAŽNIAUSIOS KELIAUTOJŲ KLAIDOS</a:t>
            </a:r>
            <a:br>
              <a:rPr lang="lt-LT" sz="3200" dirty="0"/>
            </a:br>
            <a:endParaRPr lang="lt-LT" sz="3200" dirty="0">
              <a:solidFill>
                <a:srgbClr val="EBEBE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37D770D-88EE-03AC-C463-27CF68442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2960" y="1998404"/>
            <a:ext cx="5674009" cy="445743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Atostogų suvenyrai gali būti neteisėti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Pavyzdžiai: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❌ koralų gabalėliai;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❌ jūrų kriauklės;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❌ gyva orchidėja;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❌ krokodilo odos piniginė;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❌ gaminiai iš dramblio kaulo.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Žinutė: „Nusipirkus legaliai užsienyje, nebūtinai galima teisėtai įvežti į ES.“</a:t>
            </a:r>
          </a:p>
          <a:p>
            <a:pPr marL="0" indent="0">
              <a:buNone/>
            </a:pPr>
            <a:br>
              <a:rPr lang="lt-LT" dirty="0"/>
            </a:br>
            <a:endParaRPr lang="lt-LT" dirty="0"/>
          </a:p>
          <a:p>
            <a:pPr marL="0" indent="0">
              <a:lnSpc>
                <a:spcPct val="90000"/>
              </a:lnSpc>
              <a:buNone/>
            </a:pPr>
            <a:endParaRPr lang="en-US" sz="1900" b="1" dirty="0"/>
          </a:p>
          <a:p>
            <a:pPr>
              <a:lnSpc>
                <a:spcPct val="90000"/>
              </a:lnSpc>
            </a:pPr>
            <a:endParaRPr lang="lt-LT" sz="1900" b="1" dirty="0"/>
          </a:p>
          <a:p>
            <a:pPr>
              <a:lnSpc>
                <a:spcPct val="90000"/>
              </a:lnSpc>
            </a:pPr>
            <a:endParaRPr lang="lt-LT" sz="1900" b="1" dirty="0"/>
          </a:p>
          <a:p>
            <a:pPr>
              <a:lnSpc>
                <a:spcPct val="90000"/>
              </a:lnSpc>
            </a:pPr>
            <a:endParaRPr lang="lt-LT" sz="1900" dirty="0"/>
          </a:p>
          <a:p>
            <a:pPr>
              <a:lnSpc>
                <a:spcPct val="90000"/>
              </a:lnSpc>
            </a:pPr>
            <a:endParaRPr lang="lt-LT" sz="1900" dirty="0"/>
          </a:p>
        </p:txBody>
      </p:sp>
    </p:spTree>
    <p:extLst>
      <p:ext uri="{BB962C8B-B14F-4D97-AF65-F5344CB8AC3E}">
        <p14:creationId xmlns:p14="http://schemas.microsoft.com/office/powerpoint/2010/main" val="2995268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D9CC232-A1F4-E0AE-DD93-50AC1838B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259" y="973668"/>
            <a:ext cx="9214107" cy="706964"/>
          </a:xfrm>
        </p:spPr>
        <p:txBody>
          <a:bodyPr/>
          <a:lstStyle/>
          <a:p>
            <a:pPr algn="ctr"/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 KELIA DIDŽIAUSIĄ GRĖSMĘ?</a:t>
            </a:r>
            <a:b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0F6B110-A243-C1EF-056B-E46D6E747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258" y="2404997"/>
            <a:ext cx="11059681" cy="43355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Neteisėta prekyba laukiniais gyvūnais ir augalais.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🦏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Brakonieriavimas</a:t>
            </a:r>
            <a:b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Raganosio, dramblio ar tigro nuotrauka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📦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Retų gyvūnų prekyba</a:t>
            </a:r>
            <a:b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Konfiskuotos iltys, ragai, gyvūnai ar CITES gaminiai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🦜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Egzotinių augintinių rinka</a:t>
            </a:r>
            <a:b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Papūga, pitonas, vėžlys ar kitas egzotinis augintinis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🪵🌸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Retų augalų ir medienos prekyba</a:t>
            </a:r>
            <a:b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Orchidėjos, kaktusai, </a:t>
            </a:r>
            <a:r>
              <a:rPr lang="lt-LT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palisandro</a:t>
            </a:r>
            <a:r>
              <a:rPr lang="lt-L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mediena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lt-LT" sz="1600" i="0" dirty="0">
              <a:solidFill>
                <a:srgbClr val="24242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503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 descr="Green question mark">
            <a:extLst>
              <a:ext uri="{FF2B5EF4-FFF2-40B4-BE49-F238E27FC236}">
                <a16:creationId xmlns:a16="http://schemas.microsoft.com/office/drawing/2014/main" id="{93E28D07-C773-360F-270F-71E52BE8D0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43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6074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aldybos posėdis">
  <a:themeElements>
    <a:clrScheme name="Žalsvai gelton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Valdybos posėdis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ldybos posėdis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7253a87-4c7c-4e3e-8654-d0d5b3b12b7c">
      <Terms xmlns="http://schemas.microsoft.com/office/infopath/2007/PartnerControls"/>
    </lcf76f155ced4ddcb4097134ff3c332f>
    <TaxCatchAll xmlns="7330ac39-bcf1-4cb4-8db5-3e0d4dd5e02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as" ma:contentTypeID="0x010100FA27414E33F3FC49AE59A5CA1D58A3CA" ma:contentTypeVersion="13" ma:contentTypeDescription="Kurkite naują dokumentą." ma:contentTypeScope="" ma:versionID="92fbf024380bc077ca49b4a41a6a7cee">
  <xsd:schema xmlns:xsd="http://www.w3.org/2001/XMLSchema" xmlns:xs="http://www.w3.org/2001/XMLSchema" xmlns:p="http://schemas.microsoft.com/office/2006/metadata/properties" xmlns:ns2="47253a87-4c7c-4e3e-8654-d0d5b3b12b7c" xmlns:ns3="7330ac39-bcf1-4cb4-8db5-3e0d4dd5e028" targetNamespace="http://schemas.microsoft.com/office/2006/metadata/properties" ma:root="true" ma:fieldsID="767bb4d9845010aed6b5d5587a6661bf" ns2:_="" ns3:_="">
    <xsd:import namespace="47253a87-4c7c-4e3e-8654-d0d5b3b12b7c"/>
    <xsd:import namespace="7330ac39-bcf1-4cb4-8db5-3e0d4dd5e0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253a87-4c7c-4e3e-8654-d0d5b3b12b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Vaizdų žymės" ma:readOnly="false" ma:fieldId="{5cf76f15-5ced-4ddc-b409-7134ff3c332f}" ma:taxonomyMulti="true" ma:sspId="c2a4edbb-94a9-43a5-be79-78deb9193af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30ac39-bcf1-4cb4-8db5-3e0d4dd5e02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Bendrinama s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Bendrinta su išsamia informacija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0ee8535c-c745-4243-9b4c-368379150f87}" ma:internalName="TaxCatchAll" ma:showField="CatchAllData" ma:web="7330ac39-bcf1-4cb4-8db5-3e0d4dd5e0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urinio tipas"/>
        <xsd:element ref="dc:title" minOccurs="0" maxOccurs="1" ma:index="4" ma:displayName="Antraštė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AAF6EC-5367-424F-8CA6-0D3593A0E51E}">
  <ds:schemaRefs>
    <ds:schemaRef ds:uri="http://purl.org/dc/dcmitype/"/>
    <ds:schemaRef ds:uri="47253a87-4c7c-4e3e-8654-d0d5b3b12b7c"/>
    <ds:schemaRef ds:uri="http://purl.org/dc/terms/"/>
    <ds:schemaRef ds:uri="http://schemas.microsoft.com/office/2006/metadata/properties"/>
    <ds:schemaRef ds:uri="http://schemas.microsoft.com/office/2006/documentManagement/types"/>
    <ds:schemaRef ds:uri="7330ac39-bcf1-4cb4-8db5-3e0d4dd5e028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971AD36-CEEF-4DB1-BC73-C9E87D5ACF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95A553-A044-4AB8-AA69-C4E03FB191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253a87-4c7c-4e3e-8654-d0d5b3b12b7c"/>
    <ds:schemaRef ds:uri="7330ac39-bcf1-4cb4-8db5-3e0d4dd5e0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26570</TotalTime>
  <Words>517</Words>
  <Application>Microsoft Office PowerPoint</Application>
  <PresentationFormat>Plačiaekranė</PresentationFormat>
  <Paragraphs>84</Paragraphs>
  <Slides>15</Slides>
  <Notes>9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15</vt:i4>
      </vt:variant>
    </vt:vector>
  </HeadingPairs>
  <TitlesOfParts>
    <vt:vector size="22" baseType="lpstr">
      <vt:lpstr>Aptos</vt:lpstr>
      <vt:lpstr>Arial</vt:lpstr>
      <vt:lpstr>Century Gothic</vt:lpstr>
      <vt:lpstr>Times New Roman</vt:lpstr>
      <vt:lpstr>Wingdings</vt:lpstr>
      <vt:lpstr>Wingdings 3</vt:lpstr>
      <vt:lpstr>Valdybos posėdis</vt:lpstr>
      <vt:lpstr>„PowerPoint“ pateiktis</vt:lpstr>
      <vt:lpstr>„PowerPoint“ pateiktis</vt:lpstr>
      <vt:lpstr>CITES KONVENCIJA</vt:lpstr>
      <vt:lpstr>KAS YRA CITES? </vt:lpstr>
      <vt:lpstr>TARPTAUTINIS BENDRADARBIAVIMAS RŪŠIŲ APSAUGA NETURI SIENŲ </vt:lpstr>
      <vt:lpstr>  KOKIAS RŪŠIS SAUGO CITES? </vt:lpstr>
      <vt:lpstr>NUOTRAUKŲ GALERIJA   </vt:lpstr>
      <vt:lpstr>DAŽNIAUSIAI APTINKAMI OBJEKTAI </vt:lpstr>
      <vt:lpstr>NUOTRAUKŲ GALERIJA</vt:lpstr>
      <vt:lpstr>KĄ KONTROLIUOJA MUITINĖ?</vt:lpstr>
      <vt:lpstr>KĄ TURĖTŲ ŽINOTI KELIAUTOJAI? </vt:lpstr>
      <vt:lpstr>KODĖL TAI SVARBU? </vt:lpstr>
      <vt:lpstr>DAŽNIAUSIOS KELIAUTOJŲ KLAIDOS </vt:lpstr>
      <vt:lpstr>KAS KELIA DIDŽIAUSIĄ GRĖSMĘ? </vt:lpstr>
      <vt:lpstr>„PowerPoint“ pateiktis</vt:lpstr>
    </vt:vector>
  </TitlesOfParts>
  <Company>LIETUVOS RESPUBLIKOS MUITINĖ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Jolita Undžytė</dc:creator>
  <cp:lastModifiedBy>Liuminata Vainauskienė</cp:lastModifiedBy>
  <cp:revision>16</cp:revision>
  <dcterms:created xsi:type="dcterms:W3CDTF">2025-01-08T14:21:30Z</dcterms:created>
  <dcterms:modified xsi:type="dcterms:W3CDTF">2026-09-29T08:29:14Z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0x010100FA27414E33F3FC49AE59A5CA1D58A3CA</vt:lpwstr>
  </property>
  <property fmtid="{D5CDD505-2E9C-101B-9397-08002B2CF9AE}" pid="3" name="MediaServiceImageTags">
    <vt:lpwstr/>
  </property>
</Properties>
</file>