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70" r:id="rId4"/>
    <p:sldId id="288" r:id="rId5"/>
    <p:sldId id="289" r:id="rId6"/>
    <p:sldId id="290" r:id="rId7"/>
    <p:sldId id="291" r:id="rId8"/>
    <p:sldId id="269" r:id="rId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ABC0E4"/>
    <a:srgbClr val="FF99FF"/>
    <a:srgbClr val="996633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BB6A3E-0944-485B-B48E-F5F03A79A831}" v="7" dt="2026-09-25T10:22:14.5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771" autoAdjust="0"/>
  </p:normalViewPr>
  <p:slideViewPr>
    <p:cSldViewPr snapToGrid="0">
      <p:cViewPr varScale="1">
        <p:scale>
          <a:sx n="99" d="100"/>
          <a:sy n="99" d="100"/>
        </p:scale>
        <p:origin x="90" y="2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arūnas Avižienis" userId="361744d4-551a-4ce2-81c7-0256c35ee3f2" providerId="ADAL" clId="{F0B945A1-FB82-45B6-9667-966B9F632B28}"/>
    <pc:docChg chg="custSel addSld delSld modSld">
      <pc:chgData name="Šarūnas Avižienis" userId="361744d4-551a-4ce2-81c7-0256c35ee3f2" providerId="ADAL" clId="{F0B945A1-FB82-45B6-9667-966B9F632B28}" dt="2026-09-25T11:11:17.480" v="2329" actId="1076"/>
      <pc:docMkLst>
        <pc:docMk/>
      </pc:docMkLst>
      <pc:sldChg chg="modSp mod">
        <pc:chgData name="Šarūnas Avižienis" userId="361744d4-551a-4ce2-81c7-0256c35ee3f2" providerId="ADAL" clId="{F0B945A1-FB82-45B6-9667-966B9F632B28}" dt="2026-09-25T09:21:54.426" v="59" actId="6549"/>
        <pc:sldMkLst>
          <pc:docMk/>
          <pc:sldMk cId="3158207439" sldId="260"/>
        </pc:sldMkLst>
        <pc:spChg chg="mod">
          <ac:chgData name="Šarūnas Avižienis" userId="361744d4-551a-4ce2-81c7-0256c35ee3f2" providerId="ADAL" clId="{F0B945A1-FB82-45B6-9667-966B9F632B28}" dt="2026-09-25T09:21:54.426" v="59" actId="6549"/>
          <ac:spMkLst>
            <pc:docMk/>
            <pc:sldMk cId="3158207439" sldId="260"/>
            <ac:spMk id="3" creationId="{9AEB8E61-1BC1-BCEA-B9A2-E1D578BD7E25}"/>
          </ac:spMkLst>
        </pc:spChg>
      </pc:sldChg>
      <pc:sldChg chg="addSp delSp modSp mod">
        <pc:chgData name="Šarūnas Avižienis" userId="361744d4-551a-4ce2-81c7-0256c35ee3f2" providerId="ADAL" clId="{F0B945A1-FB82-45B6-9667-966B9F632B28}" dt="2026-09-25T10:25:00.102" v="2279" actId="26606"/>
        <pc:sldMkLst>
          <pc:docMk/>
          <pc:sldMk cId="901043266" sldId="269"/>
        </pc:sldMkLst>
        <pc:spChg chg="del">
          <ac:chgData name="Šarūnas Avižienis" userId="361744d4-551a-4ce2-81c7-0256c35ee3f2" providerId="ADAL" clId="{F0B945A1-FB82-45B6-9667-966B9F632B28}" dt="2026-09-25T10:25:00.102" v="2279" actId="26606"/>
          <ac:spMkLst>
            <pc:docMk/>
            <pc:sldMk cId="901043266" sldId="269"/>
            <ac:spMk id="9" creationId="{42A4FC2C-047E-45A5-965D-8E1E3BF09BC6}"/>
          </ac:spMkLst>
        </pc:spChg>
        <pc:spChg chg="add">
          <ac:chgData name="Šarūnas Avižienis" userId="361744d4-551a-4ce2-81c7-0256c35ee3f2" providerId="ADAL" clId="{F0B945A1-FB82-45B6-9667-966B9F632B28}" dt="2026-09-25T10:25:00.102" v="2279" actId="26606"/>
          <ac:spMkLst>
            <pc:docMk/>
            <pc:sldMk cId="901043266" sldId="269"/>
            <ac:spMk id="14" creationId="{42A4FC2C-047E-45A5-965D-8E1E3BF09BC6}"/>
          </ac:spMkLst>
        </pc:spChg>
        <pc:picChg chg="add mod">
          <ac:chgData name="Šarūnas Avižienis" userId="361744d4-551a-4ce2-81c7-0256c35ee3f2" providerId="ADAL" clId="{F0B945A1-FB82-45B6-9667-966B9F632B28}" dt="2026-09-25T10:25:00.102" v="2279" actId="26606"/>
          <ac:picMkLst>
            <pc:docMk/>
            <pc:sldMk cId="901043266" sldId="269"/>
            <ac:picMk id="2" creationId="{810FF941-4E5C-6311-E803-F70EBFF9D9F0}"/>
          </ac:picMkLst>
        </pc:picChg>
        <pc:picChg chg="del">
          <ac:chgData name="Šarūnas Avižienis" userId="361744d4-551a-4ce2-81c7-0256c35ee3f2" providerId="ADAL" clId="{F0B945A1-FB82-45B6-9667-966B9F632B28}" dt="2026-09-25T10:23:59.223" v="2276" actId="478"/>
          <ac:picMkLst>
            <pc:docMk/>
            <pc:sldMk cId="901043266" sldId="269"/>
            <ac:picMk id="4" creationId="{9C9C1380-F1BC-6521-8CCB-F3E72B2F5AB4}"/>
          </ac:picMkLst>
        </pc:picChg>
      </pc:sldChg>
      <pc:sldChg chg="addSp delSp modSp mod">
        <pc:chgData name="Šarūnas Avižienis" userId="361744d4-551a-4ce2-81c7-0256c35ee3f2" providerId="ADAL" clId="{F0B945A1-FB82-45B6-9667-966B9F632B28}" dt="2026-09-25T10:00:59.766" v="746" actId="14100"/>
        <pc:sldMkLst>
          <pc:docMk/>
          <pc:sldMk cId="2956060683" sldId="270"/>
        </pc:sldMkLst>
        <pc:spChg chg="mod">
          <ac:chgData name="Šarūnas Avižienis" userId="361744d4-551a-4ce2-81c7-0256c35ee3f2" providerId="ADAL" clId="{F0B945A1-FB82-45B6-9667-966B9F632B28}" dt="2026-09-25T09:23:15.232" v="76" actId="14100"/>
          <ac:spMkLst>
            <pc:docMk/>
            <pc:sldMk cId="2956060683" sldId="270"/>
            <ac:spMk id="2" creationId="{102BA100-D2BF-C561-5D4C-3890258F004A}"/>
          </ac:spMkLst>
        </pc:spChg>
        <pc:spChg chg="mod">
          <ac:chgData name="Šarūnas Avižienis" userId="361744d4-551a-4ce2-81c7-0256c35ee3f2" providerId="ADAL" clId="{F0B945A1-FB82-45B6-9667-966B9F632B28}" dt="2026-09-25T09:51:08.838" v="472" actId="27636"/>
          <ac:spMkLst>
            <pc:docMk/>
            <pc:sldMk cId="2956060683" sldId="270"/>
            <ac:spMk id="3" creationId="{96008A4E-1DCF-D41D-6D93-846E698FD3A6}"/>
          </ac:spMkLst>
        </pc:spChg>
        <pc:picChg chg="add del mod">
          <ac:chgData name="Šarūnas Avižienis" userId="361744d4-551a-4ce2-81c7-0256c35ee3f2" providerId="ADAL" clId="{F0B945A1-FB82-45B6-9667-966B9F632B28}" dt="2026-09-25T09:59:17.899" v="740" actId="478"/>
          <ac:picMkLst>
            <pc:docMk/>
            <pc:sldMk cId="2956060683" sldId="270"/>
            <ac:picMk id="6" creationId="{515984D0-31FC-CCB0-2FB0-E1165129BFDA}"/>
          </ac:picMkLst>
        </pc:picChg>
        <pc:picChg chg="add mod">
          <ac:chgData name="Šarūnas Avižienis" userId="361744d4-551a-4ce2-81c7-0256c35ee3f2" providerId="ADAL" clId="{F0B945A1-FB82-45B6-9667-966B9F632B28}" dt="2026-09-25T10:00:59.766" v="746" actId="14100"/>
          <ac:picMkLst>
            <pc:docMk/>
            <pc:sldMk cId="2956060683" sldId="270"/>
            <ac:picMk id="7" creationId="{1A9B07DD-BDA9-6313-6B9D-B353922A98A9}"/>
          </ac:picMkLst>
        </pc:picChg>
      </pc:sldChg>
      <pc:sldChg chg="del">
        <pc:chgData name="Šarūnas Avižienis" userId="361744d4-551a-4ce2-81c7-0256c35ee3f2" providerId="ADAL" clId="{F0B945A1-FB82-45B6-9667-966B9F632B28}" dt="2026-09-25T10:23:33.753" v="2268" actId="47"/>
        <pc:sldMkLst>
          <pc:docMk/>
          <pc:sldMk cId="2014146074" sldId="280"/>
        </pc:sldMkLst>
      </pc:sldChg>
      <pc:sldChg chg="del">
        <pc:chgData name="Šarūnas Avižienis" userId="361744d4-551a-4ce2-81c7-0256c35ee3f2" providerId="ADAL" clId="{F0B945A1-FB82-45B6-9667-966B9F632B28}" dt="2026-09-25T10:23:41.815" v="2269" actId="47"/>
        <pc:sldMkLst>
          <pc:docMk/>
          <pc:sldMk cId="4069443106" sldId="281"/>
        </pc:sldMkLst>
      </pc:sldChg>
      <pc:sldChg chg="del">
        <pc:chgData name="Šarūnas Avižienis" userId="361744d4-551a-4ce2-81c7-0256c35ee3f2" providerId="ADAL" clId="{F0B945A1-FB82-45B6-9667-966B9F632B28}" dt="2026-09-25T10:23:43.894" v="2270" actId="47"/>
        <pc:sldMkLst>
          <pc:docMk/>
          <pc:sldMk cId="361031812" sldId="282"/>
        </pc:sldMkLst>
      </pc:sldChg>
      <pc:sldChg chg="del">
        <pc:chgData name="Šarūnas Avižienis" userId="361744d4-551a-4ce2-81c7-0256c35ee3f2" providerId="ADAL" clId="{F0B945A1-FB82-45B6-9667-966B9F632B28}" dt="2026-09-25T10:23:46.136" v="2271" actId="47"/>
        <pc:sldMkLst>
          <pc:docMk/>
          <pc:sldMk cId="1299847869" sldId="283"/>
        </pc:sldMkLst>
      </pc:sldChg>
      <pc:sldChg chg="del">
        <pc:chgData name="Šarūnas Avižienis" userId="361744d4-551a-4ce2-81c7-0256c35ee3f2" providerId="ADAL" clId="{F0B945A1-FB82-45B6-9667-966B9F632B28}" dt="2026-09-25T10:23:48.125" v="2272" actId="47"/>
        <pc:sldMkLst>
          <pc:docMk/>
          <pc:sldMk cId="228426670" sldId="284"/>
        </pc:sldMkLst>
      </pc:sldChg>
      <pc:sldChg chg="del">
        <pc:chgData name="Šarūnas Avižienis" userId="361744d4-551a-4ce2-81c7-0256c35ee3f2" providerId="ADAL" clId="{F0B945A1-FB82-45B6-9667-966B9F632B28}" dt="2026-09-25T10:23:50.821" v="2273" actId="47"/>
        <pc:sldMkLst>
          <pc:docMk/>
          <pc:sldMk cId="1903732494" sldId="285"/>
        </pc:sldMkLst>
      </pc:sldChg>
      <pc:sldChg chg="del">
        <pc:chgData name="Šarūnas Avižienis" userId="361744d4-551a-4ce2-81c7-0256c35ee3f2" providerId="ADAL" clId="{F0B945A1-FB82-45B6-9667-966B9F632B28}" dt="2026-09-25T10:23:52.867" v="2274" actId="47"/>
        <pc:sldMkLst>
          <pc:docMk/>
          <pc:sldMk cId="2124538430" sldId="286"/>
        </pc:sldMkLst>
      </pc:sldChg>
      <pc:sldChg chg="del">
        <pc:chgData name="Šarūnas Avižienis" userId="361744d4-551a-4ce2-81c7-0256c35ee3f2" providerId="ADAL" clId="{F0B945A1-FB82-45B6-9667-966B9F632B28}" dt="2026-09-25T10:23:55.118" v="2275" actId="47"/>
        <pc:sldMkLst>
          <pc:docMk/>
          <pc:sldMk cId="786806222" sldId="287"/>
        </pc:sldMkLst>
      </pc:sldChg>
      <pc:sldChg chg="addSp modSp add mod">
        <pc:chgData name="Šarūnas Avižienis" userId="361744d4-551a-4ce2-81c7-0256c35ee3f2" providerId="ADAL" clId="{F0B945A1-FB82-45B6-9667-966B9F632B28}" dt="2026-09-25T09:58:28.488" v="739" actId="14100"/>
        <pc:sldMkLst>
          <pc:docMk/>
          <pc:sldMk cId="4119565393" sldId="288"/>
        </pc:sldMkLst>
        <pc:spChg chg="mod">
          <ac:chgData name="Šarūnas Avižienis" userId="361744d4-551a-4ce2-81c7-0256c35ee3f2" providerId="ADAL" clId="{F0B945A1-FB82-45B6-9667-966B9F632B28}" dt="2026-09-25T09:53:22.921" v="520" actId="14100"/>
          <ac:spMkLst>
            <pc:docMk/>
            <pc:sldMk cId="4119565393" sldId="288"/>
            <ac:spMk id="2" creationId="{2BA5C947-3D2C-5C00-85C7-3905ABB666B9}"/>
          </ac:spMkLst>
        </pc:spChg>
        <pc:spChg chg="mod">
          <ac:chgData name="Šarūnas Avižienis" userId="361744d4-551a-4ce2-81c7-0256c35ee3f2" providerId="ADAL" clId="{F0B945A1-FB82-45B6-9667-966B9F632B28}" dt="2026-09-25T09:55:51.800" v="691" actId="1076"/>
          <ac:spMkLst>
            <pc:docMk/>
            <pc:sldMk cId="4119565393" sldId="288"/>
            <ac:spMk id="3" creationId="{E9A62AC7-06AF-8AE4-CE45-AD4A06AD7BCB}"/>
          </ac:spMkLst>
        </pc:spChg>
        <pc:spChg chg="add mod">
          <ac:chgData name="Šarūnas Avižienis" userId="361744d4-551a-4ce2-81c7-0256c35ee3f2" providerId="ADAL" clId="{F0B945A1-FB82-45B6-9667-966B9F632B28}" dt="2026-09-25T09:56:47.420" v="696" actId="14100"/>
          <ac:spMkLst>
            <pc:docMk/>
            <pc:sldMk cId="4119565393" sldId="288"/>
            <ac:spMk id="4" creationId="{986FD433-77B3-E2D7-23B0-78C472EBB40F}"/>
          </ac:spMkLst>
        </pc:spChg>
        <pc:spChg chg="add mod">
          <ac:chgData name="Šarūnas Avižienis" userId="361744d4-551a-4ce2-81c7-0256c35ee3f2" providerId="ADAL" clId="{F0B945A1-FB82-45B6-9667-966B9F632B28}" dt="2026-09-25T09:57:14.716" v="700" actId="1076"/>
          <ac:spMkLst>
            <pc:docMk/>
            <pc:sldMk cId="4119565393" sldId="288"/>
            <ac:spMk id="8" creationId="{0BD846AA-51F7-39AC-17E5-5426AEBDEF71}"/>
          </ac:spMkLst>
        </pc:spChg>
        <pc:spChg chg="add mod">
          <ac:chgData name="Šarūnas Avižienis" userId="361744d4-551a-4ce2-81c7-0256c35ee3f2" providerId="ADAL" clId="{F0B945A1-FB82-45B6-9667-966B9F632B28}" dt="2026-09-25T09:57:58.877" v="705" actId="1076"/>
          <ac:spMkLst>
            <pc:docMk/>
            <pc:sldMk cId="4119565393" sldId="288"/>
            <ac:spMk id="10" creationId="{6E86A11A-2DDA-0A39-AC10-2354BDB6168F}"/>
          </ac:spMkLst>
        </pc:spChg>
        <pc:spChg chg="add mod">
          <ac:chgData name="Šarūnas Avižienis" userId="361744d4-551a-4ce2-81c7-0256c35ee3f2" providerId="ADAL" clId="{F0B945A1-FB82-45B6-9667-966B9F632B28}" dt="2026-09-25T09:58:28.488" v="739" actId="14100"/>
          <ac:spMkLst>
            <pc:docMk/>
            <pc:sldMk cId="4119565393" sldId="288"/>
            <ac:spMk id="11" creationId="{E37B734F-0E82-CB91-BF84-8F190BF5B369}"/>
          </ac:spMkLst>
        </pc:spChg>
      </pc:sldChg>
      <pc:sldChg chg="addSp delSp modSp add mod">
        <pc:chgData name="Šarūnas Avižienis" userId="361744d4-551a-4ce2-81c7-0256c35ee3f2" providerId="ADAL" clId="{F0B945A1-FB82-45B6-9667-966B9F632B28}" dt="2026-09-25T10:26:27.862" v="2293" actId="1076"/>
        <pc:sldMkLst>
          <pc:docMk/>
          <pc:sldMk cId="3312387637" sldId="289"/>
        </pc:sldMkLst>
        <pc:spChg chg="mod">
          <ac:chgData name="Šarūnas Avižienis" userId="361744d4-551a-4ce2-81c7-0256c35ee3f2" providerId="ADAL" clId="{F0B945A1-FB82-45B6-9667-966B9F632B28}" dt="2026-09-25T10:07:18.014" v="1024" actId="1076"/>
          <ac:spMkLst>
            <pc:docMk/>
            <pc:sldMk cId="3312387637" sldId="289"/>
            <ac:spMk id="2" creationId="{DA1B6DEC-5D26-70E2-8B60-9FBCCD0876F3}"/>
          </ac:spMkLst>
        </pc:spChg>
        <pc:spChg chg="mod">
          <ac:chgData name="Šarūnas Avižienis" userId="361744d4-551a-4ce2-81c7-0256c35ee3f2" providerId="ADAL" clId="{F0B945A1-FB82-45B6-9667-966B9F632B28}" dt="2026-09-25T10:26:27.862" v="2293" actId="1076"/>
          <ac:spMkLst>
            <pc:docMk/>
            <pc:sldMk cId="3312387637" sldId="289"/>
            <ac:spMk id="3" creationId="{C6E0F19B-3616-04DF-2F94-02DC61D81A89}"/>
          </ac:spMkLst>
        </pc:spChg>
        <pc:spChg chg="del">
          <ac:chgData name="Šarūnas Avižienis" userId="361744d4-551a-4ce2-81c7-0256c35ee3f2" providerId="ADAL" clId="{F0B945A1-FB82-45B6-9667-966B9F632B28}" dt="2026-09-25T10:01:43.927" v="754" actId="478"/>
          <ac:spMkLst>
            <pc:docMk/>
            <pc:sldMk cId="3312387637" sldId="289"/>
            <ac:spMk id="4" creationId="{95F00B14-EED7-3D92-DF03-E536D850ACE8}"/>
          </ac:spMkLst>
        </pc:spChg>
        <pc:spChg chg="del">
          <ac:chgData name="Šarūnas Avižienis" userId="361744d4-551a-4ce2-81c7-0256c35ee3f2" providerId="ADAL" clId="{F0B945A1-FB82-45B6-9667-966B9F632B28}" dt="2026-09-25T10:01:46.916" v="755" actId="478"/>
          <ac:spMkLst>
            <pc:docMk/>
            <pc:sldMk cId="3312387637" sldId="289"/>
            <ac:spMk id="8" creationId="{E854161F-5B70-747A-C62C-88CFAC199C2D}"/>
          </ac:spMkLst>
        </pc:spChg>
        <pc:spChg chg="del">
          <ac:chgData name="Šarūnas Avižienis" userId="361744d4-551a-4ce2-81c7-0256c35ee3f2" providerId="ADAL" clId="{F0B945A1-FB82-45B6-9667-966B9F632B28}" dt="2026-09-25T10:01:32.230" v="751" actId="478"/>
          <ac:spMkLst>
            <pc:docMk/>
            <pc:sldMk cId="3312387637" sldId="289"/>
            <ac:spMk id="10" creationId="{80128B46-A724-C6ED-9815-031B94E3647E}"/>
          </ac:spMkLst>
        </pc:spChg>
        <pc:spChg chg="del">
          <ac:chgData name="Šarūnas Avižienis" userId="361744d4-551a-4ce2-81c7-0256c35ee3f2" providerId="ADAL" clId="{F0B945A1-FB82-45B6-9667-966B9F632B28}" dt="2026-09-25T10:01:36.550" v="752" actId="478"/>
          <ac:spMkLst>
            <pc:docMk/>
            <pc:sldMk cId="3312387637" sldId="289"/>
            <ac:spMk id="11" creationId="{CC772792-52A5-CBDE-F5EA-B870B359F56D}"/>
          </ac:spMkLst>
        </pc:spChg>
        <pc:picChg chg="del">
          <ac:chgData name="Šarūnas Avižienis" userId="361744d4-551a-4ce2-81c7-0256c35ee3f2" providerId="ADAL" clId="{F0B945A1-FB82-45B6-9667-966B9F632B28}" dt="2026-09-25T10:01:40.485" v="753" actId="478"/>
          <ac:picMkLst>
            <pc:docMk/>
            <pc:sldMk cId="3312387637" sldId="289"/>
            <ac:picMk id="6" creationId="{ED7FB929-A672-C2A1-0707-EB3D255F36E3}"/>
          </ac:picMkLst>
        </pc:picChg>
        <pc:picChg chg="add mod">
          <ac:chgData name="Šarūnas Avižienis" userId="361744d4-551a-4ce2-81c7-0256c35ee3f2" providerId="ADAL" clId="{F0B945A1-FB82-45B6-9667-966B9F632B28}" dt="2026-09-25T10:26:23.807" v="2292" actId="14100"/>
          <ac:picMkLst>
            <pc:docMk/>
            <pc:sldMk cId="3312387637" sldId="289"/>
            <ac:picMk id="7" creationId="{2126D45D-80C9-B431-052F-58F0B189E726}"/>
          </ac:picMkLst>
        </pc:picChg>
      </pc:sldChg>
      <pc:sldChg chg="addSp modSp add mod">
        <pc:chgData name="Šarūnas Avižienis" userId="361744d4-551a-4ce2-81c7-0256c35ee3f2" providerId="ADAL" clId="{F0B945A1-FB82-45B6-9667-966B9F632B28}" dt="2026-09-25T10:29:50.892" v="2310" actId="1076"/>
        <pc:sldMkLst>
          <pc:docMk/>
          <pc:sldMk cId="1465292779" sldId="290"/>
        </pc:sldMkLst>
        <pc:spChg chg="mod">
          <ac:chgData name="Šarūnas Avižienis" userId="361744d4-551a-4ce2-81c7-0256c35ee3f2" providerId="ADAL" clId="{F0B945A1-FB82-45B6-9667-966B9F632B28}" dt="2026-09-25T10:28:47.336" v="2298" actId="1076"/>
          <ac:spMkLst>
            <pc:docMk/>
            <pc:sldMk cId="1465292779" sldId="290"/>
            <ac:spMk id="2" creationId="{9D23D32B-F74D-4A97-125A-CE929C625661}"/>
          </ac:spMkLst>
        </pc:spChg>
        <pc:spChg chg="mod">
          <ac:chgData name="Šarūnas Avižienis" userId="361744d4-551a-4ce2-81c7-0256c35ee3f2" providerId="ADAL" clId="{F0B945A1-FB82-45B6-9667-966B9F632B28}" dt="2026-09-25T10:29:50.892" v="2310" actId="1076"/>
          <ac:spMkLst>
            <pc:docMk/>
            <pc:sldMk cId="1465292779" sldId="290"/>
            <ac:spMk id="3" creationId="{BAC17332-7B11-0F3D-925D-8DDB838809B3}"/>
          </ac:spMkLst>
        </pc:spChg>
        <pc:picChg chg="add mod">
          <ac:chgData name="Šarūnas Avižienis" userId="361744d4-551a-4ce2-81c7-0256c35ee3f2" providerId="ADAL" clId="{F0B945A1-FB82-45B6-9667-966B9F632B28}" dt="2026-09-25T10:29:47.330" v="2309" actId="14100"/>
          <ac:picMkLst>
            <pc:docMk/>
            <pc:sldMk cId="1465292779" sldId="290"/>
            <ac:picMk id="4" creationId="{4F18CE72-9C39-C068-2287-CB2A68052E82}"/>
          </ac:picMkLst>
        </pc:picChg>
      </pc:sldChg>
      <pc:sldChg chg="addSp modSp add mod">
        <pc:chgData name="Šarūnas Avižienis" userId="361744d4-551a-4ce2-81c7-0256c35ee3f2" providerId="ADAL" clId="{F0B945A1-FB82-45B6-9667-966B9F632B28}" dt="2026-09-25T11:11:17.480" v="2329" actId="1076"/>
        <pc:sldMkLst>
          <pc:docMk/>
          <pc:sldMk cId="738824795" sldId="291"/>
        </pc:sldMkLst>
        <pc:spChg chg="mod">
          <ac:chgData name="Šarūnas Avižienis" userId="361744d4-551a-4ce2-81c7-0256c35ee3f2" providerId="ADAL" clId="{F0B945A1-FB82-45B6-9667-966B9F632B28}" dt="2026-09-25T11:11:17.480" v="2329" actId="1076"/>
          <ac:spMkLst>
            <pc:docMk/>
            <pc:sldMk cId="738824795" sldId="291"/>
            <ac:spMk id="2" creationId="{E932ABFA-67E0-6491-EC43-811871C079FB}"/>
          </ac:spMkLst>
        </pc:spChg>
        <pc:spChg chg="mod">
          <ac:chgData name="Šarūnas Avižienis" userId="361744d4-551a-4ce2-81c7-0256c35ee3f2" providerId="ADAL" clId="{F0B945A1-FB82-45B6-9667-966B9F632B28}" dt="2026-09-25T11:11:11.728" v="2328" actId="14100"/>
          <ac:spMkLst>
            <pc:docMk/>
            <pc:sldMk cId="738824795" sldId="291"/>
            <ac:spMk id="3" creationId="{F0B4682B-045B-8A23-7EBA-4EC0183F6575}"/>
          </ac:spMkLst>
        </pc:spChg>
        <pc:picChg chg="add mod">
          <ac:chgData name="Šarūnas Avižienis" userId="361744d4-551a-4ce2-81c7-0256c35ee3f2" providerId="ADAL" clId="{F0B945A1-FB82-45B6-9667-966B9F632B28}" dt="2026-09-25T11:10:48.179" v="2320" actId="14100"/>
          <ac:picMkLst>
            <pc:docMk/>
            <pc:sldMk cId="738824795" sldId="291"/>
            <ac:picMk id="4" creationId="{9338BC13-B915-144E-3981-6718E41762E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E26D6-4F81-4E87-A0D4-73138C4B3FDA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BE164-3940-4860-B377-B1695AC1EE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8099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Elektroninio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pristatymo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dirty="0">
                <a:solidFill>
                  <a:srgbClr val="2B2A29"/>
                </a:solidFill>
                <a:latin typeface="Arial"/>
                <a:cs typeface="Arial"/>
              </a:rPr>
              <a:t>viršelio</a:t>
            </a:r>
            <a:r>
              <a:rPr lang="lt-LT" sz="12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b="1" spc="-10" dirty="0">
                <a:solidFill>
                  <a:srgbClr val="2B2A29"/>
                </a:solidFill>
                <a:latin typeface="Arial"/>
                <a:cs typeface="Arial"/>
              </a:rPr>
              <a:t>skaidrė. </a:t>
            </a:r>
            <a:r>
              <a:rPr lang="lt-LT" sz="1200" dirty="0">
                <a:solidFill>
                  <a:srgbClr val="2B2A29"/>
                </a:solidFill>
                <a:latin typeface="Arial"/>
                <a:cs typeface="Arial"/>
              </a:rPr>
              <a:t>Naudojamas</a:t>
            </a:r>
            <a:r>
              <a:rPr lang="lt-LT" sz="1200" spc="-3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dirty="0">
                <a:solidFill>
                  <a:srgbClr val="2B2A29"/>
                </a:solidFill>
                <a:latin typeface="Arial"/>
                <a:cs typeface="Arial"/>
              </a:rPr>
              <a:t>pavyzdinis</a:t>
            </a:r>
            <a:r>
              <a:rPr lang="lt-LT" sz="1200" spc="-3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1200" spc="-10" dirty="0">
                <a:solidFill>
                  <a:srgbClr val="2B2A29"/>
                </a:solidFill>
                <a:latin typeface="Arial"/>
                <a:cs typeface="Arial"/>
              </a:rPr>
              <a:t>šablonas.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56003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3276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9350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175A-AB6A-F831-768C-96064CA19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6AD7C-76F8-A29A-15A4-58C6A3864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43F23-CA2C-E578-12B8-46DC9BFE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1B76-8F2B-3806-4594-BAFE28F3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155B2-8053-019D-B99F-8104681ED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5185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C6DE-8DED-A1F6-4103-97AB39B2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E1830-C9DE-F8F7-0FA2-9F1B0A8FD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CAC49-96B7-F686-904F-76B92C54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79D81-4DC7-562A-48D4-50BF03A26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EC7A-86A1-4260-128E-933D4697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451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DB487-2626-D6BF-7C4F-D683602ED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23DE6-DA5A-FA7A-AFA7-C4A1E8A6C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D2E1E-A674-0BF0-348D-6B09E853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923F7-8304-4C56-580F-B8F9F345F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CB93A-2AEC-D296-DA9B-086626F2A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08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58977-2E78-EA51-D658-3C812083C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E108E-72C0-ABE5-08EA-E11FA4910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84DEF-C752-05ED-2491-7C918C24E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CE34D-302E-652F-DD6A-4CC1B75E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3CBF1-E0AA-2428-1598-82C530AC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D70BA-A610-1605-2A4B-301F97027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431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B9B0-D8A6-0027-7761-DDB4FD13B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C51B2-DE08-E21E-1732-B426ADABC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1A6ED-3880-7CAD-C3C6-C2E26ADE5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EDDE41-1744-99AC-8379-4611550A5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F43481-BCBF-D3A8-AD9B-FFC34009B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18FE3F-184A-42AF-AFAA-6DB67416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486DE7-1A73-B781-BCC1-179480AB7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5EA030-012C-5431-D47B-580C4336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787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8C66-20F8-53D7-BD66-324BD99EC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DA3A7A-66DC-66E4-E91E-51943A3E1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AC6EB1-3E34-8C81-BC4D-004DE7A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50291-7E30-5959-7261-DE4BE64F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9463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3ED2A-D3EF-CB69-494B-FE679945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241CE2-0509-C2BB-73BE-E69086ED3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DCECA-C1D5-0864-374C-B5432A031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1860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E9623-6D2E-025A-0E85-69BEB128E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8508E-E375-E453-A76B-7B0FA849A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1EB5D-1306-518A-A179-F2F28F1DE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5367E-AE0A-4214-9BF7-575FBEE85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EADD8-51F6-8B25-933D-D0CDB7BB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C9CDC-49B3-9EB1-40DD-416D851E2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411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FC2EF-BD74-2AC4-82CF-2FE221518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31FB29-2763-B0E9-DDB5-39D9BA08B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A5987-ED7F-FCC1-6B96-CCA207020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DA217-7CCA-DE6A-77BC-475F94E70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CDA7F-8BFA-7E48-17DB-97F213C2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F1F5C-8A01-0B4F-A110-DC629111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48059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7FB9-72CE-6F11-70C8-2504E362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E432D0-D863-DCF9-A162-1EE1BA6F0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0FFEE-FD20-3B5C-1D69-3E9D2A20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16757-9A97-D248-AC3A-3139043AD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C7FCC-4F06-E66E-48C2-B2DC86BC1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387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1C7BA0-DA14-20D1-1FBB-E5970C412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60963-3415-3890-3B74-875F8F4F2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14096-1C69-B3B8-2EEF-9DE6CBE14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6C72A-1181-D722-863A-E39BACF8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F9316-B70F-EBDD-DE9E-A12D6D5B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9262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623DBB-805C-655F-54D0-17F24602B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514E5-3C2B-4D32-8ADC-DC405EC80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F051B-99CE-CDE5-794B-08A37816B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7AFD-923E-4CFF-8381-D0852A6EA026}" type="datetimeFigureOut">
              <a:rPr lang="lt-LT" smtClean="0"/>
              <a:t>2026-09-25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D4A03-8F56-FDE9-2351-F9C0E0F00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07304-8827-73A0-3BCF-6E03B2B92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915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B499496-5E53-6447-592C-C4B792FF7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34"/>
            <a:ext cx="12192000" cy="6868633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B86BEA5B-A564-C086-062A-9EAF050F86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522" y="1143298"/>
            <a:ext cx="4536956" cy="456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4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3">
            <a:extLst>
              <a:ext uri="{FF2B5EF4-FFF2-40B4-BE49-F238E27FC236}">
                <a16:creationId xmlns:a16="http://schemas.microsoft.com/office/drawing/2014/main" id="{9AEB8E61-1BC1-BCEA-B9A2-E1D578BD7E25}"/>
              </a:ext>
            </a:extLst>
          </p:cNvPr>
          <p:cNvSpPr txBox="1"/>
          <p:nvPr/>
        </p:nvSpPr>
        <p:spPr>
          <a:xfrm>
            <a:off x="1554480" y="2492179"/>
            <a:ext cx="8741664" cy="124521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lt-LT" sz="4000" dirty="0"/>
              <a:t>ES IR JUNGTINĖS KARALYSTĖS SUSITARIMAS DĖL GIBRALTARO</a:t>
            </a:r>
            <a:endParaRPr lang="lt-LT" sz="4000" dirty="0">
              <a:solidFill>
                <a:srgbClr val="2B2A29"/>
              </a:solidFill>
              <a:latin typeface="Arial"/>
              <a:cs typeface="Arial"/>
            </a:endParaRPr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B3C8FCE2-8AEE-F29D-1B8B-A1A10ABB33E4}"/>
              </a:ext>
            </a:extLst>
          </p:cNvPr>
          <p:cNvSpPr txBox="1"/>
          <p:nvPr/>
        </p:nvSpPr>
        <p:spPr>
          <a:xfrm>
            <a:off x="-2534" y="3826553"/>
            <a:ext cx="12193795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endParaRPr lang="lt-LT" sz="3200" dirty="0">
              <a:solidFill>
                <a:srgbClr val="2B2A29"/>
              </a:solidFill>
              <a:latin typeface="Arial"/>
              <a:cs typeface="Arial"/>
            </a:endParaRP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1B22C98D-B981-7093-ED6B-F6486F5E8926}"/>
              </a:ext>
            </a:extLst>
          </p:cNvPr>
          <p:cNvSpPr txBox="1"/>
          <p:nvPr/>
        </p:nvSpPr>
        <p:spPr>
          <a:xfrm>
            <a:off x="4251790" y="6131306"/>
            <a:ext cx="3685145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lt-LT" sz="2400" dirty="0">
                <a:solidFill>
                  <a:srgbClr val="2B2A29"/>
                </a:solidFill>
                <a:latin typeface="Arial"/>
                <a:cs typeface="Arial"/>
              </a:rPr>
              <a:t>2026-09-29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990A21-3FA7-B3DE-9330-42017C528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C789228-D23F-8223-4C75-F543DE843B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24" y="106144"/>
            <a:ext cx="1757880" cy="1767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0D3D45-279A-49B6-8DF0-73784A18A505}"/>
              </a:ext>
            </a:extLst>
          </p:cNvPr>
          <p:cNvSpPr txBox="1"/>
          <p:nvPr/>
        </p:nvSpPr>
        <p:spPr>
          <a:xfrm>
            <a:off x="333756" y="4542341"/>
            <a:ext cx="6025896" cy="1410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Juozas Šarūnas Avižienis</a:t>
            </a:r>
          </a:p>
          <a:p>
            <a:pPr marL="12700">
              <a:spcBef>
                <a:spcPts val="110"/>
              </a:spcBef>
            </a:pP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Muitų politikos skyriaus vedėjas</a:t>
            </a:r>
          </a:p>
          <a:p>
            <a:pPr marL="12700">
              <a:spcBef>
                <a:spcPts val="110"/>
              </a:spcBef>
            </a:pP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Muitinės departamentas</a:t>
            </a:r>
          </a:p>
        </p:txBody>
      </p:sp>
    </p:spTree>
    <p:extLst>
      <p:ext uri="{BB962C8B-B14F-4D97-AF65-F5344CB8AC3E}">
        <p14:creationId xmlns:p14="http://schemas.microsoft.com/office/powerpoint/2010/main" val="315820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BA100-D2BF-C561-5D4C-3890258F0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664" y="191515"/>
            <a:ext cx="5093208" cy="878333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SUSITARIMAS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08A4E-1DCF-D41D-6D93-846E698FD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6" y="1124673"/>
            <a:ext cx="5456241" cy="5420506"/>
          </a:xfrm>
        </p:spPr>
        <p:txBody>
          <a:bodyPr>
            <a:normAutofit/>
          </a:bodyPr>
          <a:lstStyle/>
          <a:p>
            <a:r>
              <a:rPr lang="lt-LT" dirty="0"/>
              <a:t>Pasirašytas 2026 m. liepos 14 d. ir laikinai taikomas nuo 2026 m. liepos 15 d.</a:t>
            </a:r>
          </a:p>
          <a:p>
            <a:r>
              <a:rPr lang="lt-LT" dirty="0"/>
              <a:t>ES ir Jungtinės Karalystės muitų sąjunga Gibraltaro teritorijoje, ES požiūriu Gibraltaras – trečioji teritorija</a:t>
            </a:r>
          </a:p>
          <a:p>
            <a:r>
              <a:rPr lang="lt-LT" dirty="0"/>
              <a:t>Visoms prekėms, kurios įvežamos į Gibraltarą ir išvežamos iš jo, taikoma speciali tranzito procedūra, su kuria susijusius muitinės formalumus atlieka tik Ispanija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0FD4D3-29B7-35C3-1DE2-DB0AB07D5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7" name="Picture 6" descr="🇪🇺🇬🇧 Big step forward for Gibraltar! Today, the EU and the UK signed a  landmark Agreement shaping Gibraltar's future. Gibraltar was left out of  the EU-UK Trade and Cooperation Agreement following Br">
            <a:extLst>
              <a:ext uri="{FF2B5EF4-FFF2-40B4-BE49-F238E27FC236}">
                <a16:creationId xmlns:a16="http://schemas.microsoft.com/office/drawing/2014/main" id="{1A9B07DD-BDA9-6313-6B9D-B353922A9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495214"/>
            <a:ext cx="5982421" cy="416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6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9D179-8F59-F2A3-BA07-0E2FBBB14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5C947-3D2C-5C00-85C7-3905ABB66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409" y="191515"/>
            <a:ext cx="9711890" cy="878333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SĄJUNGOS PREKIŲ IŠVEŽIMAS Į GIBRALTARĄ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62AC7-06AF-8AE4-CE45-AD4A06AD7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72" y="2587713"/>
            <a:ext cx="5456241" cy="2679231"/>
          </a:xfrm>
        </p:spPr>
        <p:txBody>
          <a:bodyPr>
            <a:normAutofit/>
          </a:bodyPr>
          <a:lstStyle/>
          <a:p>
            <a:r>
              <a:rPr lang="lt-LT" dirty="0"/>
              <a:t>Eksporto deklaracija pateikiame bet kurioje ES valstybėje narėje</a:t>
            </a:r>
          </a:p>
          <a:p>
            <a:r>
              <a:rPr lang="lt-LT" dirty="0"/>
              <a:t>Išvežimo muitinės įstaiga kuri nors iš šių Ispanijos muitinės įstaigų: </a:t>
            </a:r>
            <a:r>
              <a:rPr lang="es-ES" kern="0" noProof="1">
                <a:cs typeface="Arial"/>
                <a:sym typeface="Arial"/>
              </a:rPr>
              <a:t>La Línea de la Concepción, Algeciras, Sagunto</a:t>
            </a:r>
            <a:endParaRPr lang="lt-L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76FCBA-B28B-221C-4CFD-C8F0E3AEB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C36CD3-8F1C-8913-ADCB-A6B14A2E5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657" y="2057831"/>
            <a:ext cx="6237171" cy="3898232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986FD433-77B3-E2D7-23B0-78C472EBB40F}"/>
              </a:ext>
            </a:extLst>
          </p:cNvPr>
          <p:cNvSpPr/>
          <p:nvPr/>
        </p:nvSpPr>
        <p:spPr>
          <a:xfrm rot="19881853" flipH="1">
            <a:off x="9076599" y="4009908"/>
            <a:ext cx="178180" cy="96926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0BD846AA-51F7-39AC-17E5-5426AEBDEF71}"/>
              </a:ext>
            </a:extLst>
          </p:cNvPr>
          <p:cNvSpPr/>
          <p:nvPr/>
        </p:nvSpPr>
        <p:spPr>
          <a:xfrm rot="14553371" flipH="1">
            <a:off x="10638299" y="2641947"/>
            <a:ext cx="178180" cy="96926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6E86A11A-2DDA-0A39-AC10-2354BDB6168F}"/>
              </a:ext>
            </a:extLst>
          </p:cNvPr>
          <p:cNvSpPr/>
          <p:nvPr/>
        </p:nvSpPr>
        <p:spPr>
          <a:xfrm rot="5400000" flipH="1">
            <a:off x="9682514" y="668816"/>
            <a:ext cx="178180" cy="96926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7B734F-0E82-CB91-BF84-8F190BF5B369}"/>
              </a:ext>
            </a:extLst>
          </p:cNvPr>
          <p:cNvSpPr txBox="1"/>
          <p:nvPr/>
        </p:nvSpPr>
        <p:spPr>
          <a:xfrm>
            <a:off x="10346929" y="917508"/>
            <a:ext cx="147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/>
              <a:t>Sagunto</a:t>
            </a:r>
            <a:r>
              <a:rPr lang="lt-LT" dirty="0"/>
              <a:t> (šalia Valensijos)</a:t>
            </a:r>
          </a:p>
        </p:txBody>
      </p:sp>
    </p:spTree>
    <p:extLst>
      <p:ext uri="{BB962C8B-B14F-4D97-AF65-F5344CB8AC3E}">
        <p14:creationId xmlns:p14="http://schemas.microsoft.com/office/powerpoint/2010/main" val="4119565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CE47C-89D9-FBC2-4F3E-D28BB4CA0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6DEC-5D26-70E2-8B60-9FBCCD087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055" y="420115"/>
            <a:ext cx="9711890" cy="878333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NE SĄJUNGOS PREKIŲ IŠVEŽIMAS Į GIBRALTARĄ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0F19B-3616-04DF-2F94-02DC61D81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79" y="1736359"/>
            <a:ext cx="5332396" cy="4144678"/>
          </a:xfrm>
        </p:spPr>
        <p:txBody>
          <a:bodyPr>
            <a:normAutofit/>
          </a:bodyPr>
          <a:lstStyle/>
          <a:p>
            <a:r>
              <a:rPr lang="lt-LT" dirty="0"/>
              <a:t>Išorinio Sąjungos tranzito procedūra arba reeksporto deklaracija (paskirties/ išvežimo muitinės įstaiga paprastai </a:t>
            </a:r>
            <a:r>
              <a:rPr lang="es-ES" kern="0" noProof="1">
                <a:cs typeface="Arial"/>
                <a:sym typeface="Arial"/>
              </a:rPr>
              <a:t>La Línea de la Concepción</a:t>
            </a:r>
            <a:r>
              <a:rPr lang="lt-LT" kern="0" noProof="1">
                <a:cs typeface="Arial"/>
                <a:sym typeface="Arial"/>
              </a:rPr>
              <a:t> arba</a:t>
            </a:r>
            <a:r>
              <a:rPr lang="es-ES" kern="0" noProof="1">
                <a:cs typeface="Arial"/>
                <a:sym typeface="Arial"/>
              </a:rPr>
              <a:t> Algeciras</a:t>
            </a:r>
            <a:r>
              <a:rPr lang="lt-LT" kern="0" noProof="1">
                <a:cs typeface="Arial"/>
                <a:sym typeface="Arial"/>
              </a:rPr>
              <a:t>)</a:t>
            </a:r>
            <a:endParaRPr lang="lt-LT" dirty="0"/>
          </a:p>
          <a:p>
            <a:r>
              <a:rPr lang="lt-LT" dirty="0"/>
              <a:t>Paskirties/ išvežimo muitinės įstaiga prižiūri atvežtas prekes, pripažįsta tranzito procedūrą įvykdyta arba patvirtina reeksportuojamų prekių išvežimą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8744A-3B83-799F-DDB2-36BA5B136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26D45D-80C9-B431-052F-58F0B189E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084" y="2233061"/>
            <a:ext cx="5880241" cy="441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87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210E3-8008-0B69-983A-7DE034209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3D32B-F74D-4A97-125A-CE929C62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6" y="160877"/>
            <a:ext cx="8705088" cy="878333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KITOS MUITINĖS PROCEDŪROS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17332-7B11-0F3D-925D-8DDB83880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91" y="1063397"/>
            <a:ext cx="11688279" cy="3989866"/>
          </a:xfrm>
        </p:spPr>
        <p:txBody>
          <a:bodyPr>
            <a:normAutofit lnSpcReduction="10000"/>
          </a:bodyPr>
          <a:lstStyle/>
          <a:p>
            <a:r>
              <a:rPr lang="lt-LT" dirty="0"/>
              <a:t>Visoms į Gibraltarą išvežamoms ne Sąjungos prekėms Ispanijoje turi būti įforminama muitinės procedūra, kuri atliekama pagal ES muitų teisės aktus</a:t>
            </a:r>
          </a:p>
          <a:p>
            <a:r>
              <a:rPr lang="lt-LT" dirty="0"/>
              <a:t>Gali būti taikomos tik šios muitinės procedūros: išleidimas į laisvą apyvartą, muitinis sandėliavimas, laikinasis įvežimas ir laikinasis įvežimas perdirbti</a:t>
            </a:r>
          </a:p>
          <a:p>
            <a:r>
              <a:rPr lang="lt-LT" dirty="0"/>
              <a:t>Leidimus suteikia ir muitinės deklaracijas įformina Ispanijos muitinės įstaigos (</a:t>
            </a:r>
            <a:r>
              <a:rPr lang="es-ES" kern="0" noProof="1">
                <a:cs typeface="Arial"/>
                <a:sym typeface="Arial"/>
              </a:rPr>
              <a:t>La Línea de la Concepción, Algeciras, Sagunto</a:t>
            </a:r>
            <a:r>
              <a:rPr lang="lt-LT" dirty="0"/>
              <a:t>), kurios yra ir prižiūrinčiosios muitinės įstaigos, nors pačios procedūros atliekamos Gibraltare</a:t>
            </a:r>
          </a:p>
          <a:p>
            <a:r>
              <a:rPr lang="lt-LT" dirty="0"/>
              <a:t>Jeigu atsiranda/ gali atsirasti skola muitinei, ji sumokama/ garantija pateikiama nurodytoms Ispanijos muitinės įstaigoms, kurios administruoja skolas Jungtinės Karalystės vardu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29EF1-52DB-4D81-F69F-3D574C1F0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18CE72-9C39-C068-2287-CB2A68052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0640"/>
            <a:ext cx="12191262" cy="173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92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C9A51-8C92-609E-B3C9-E280D77CB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2ABFA-67E0-6491-EC43-811871C0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489646"/>
            <a:ext cx="9753600" cy="1052611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NE SĄJUNGOS PREKIŲ GABENIMAS TARP ISPANIJOS MUITINĖS ĮSTAIGŲ IR GIBRALTARO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4682B-045B-8A23-7EBA-4EC0183F6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130" y="1751382"/>
            <a:ext cx="6564429" cy="4861174"/>
          </a:xfrm>
        </p:spPr>
        <p:txBody>
          <a:bodyPr>
            <a:normAutofit lnSpcReduction="10000"/>
          </a:bodyPr>
          <a:lstStyle/>
          <a:p>
            <a:r>
              <a:rPr lang="lt-LT" dirty="0"/>
              <a:t>Atlikus anksčiau nurodytus muitinės formalumus, Ispanijos muitinės įstaigoms (</a:t>
            </a:r>
            <a:r>
              <a:rPr lang="es-ES" kern="0" noProof="1">
                <a:cs typeface="Arial"/>
                <a:sym typeface="Arial"/>
              </a:rPr>
              <a:t>La Línea de la Concepción, Algeciras, Sagunto</a:t>
            </a:r>
            <a:r>
              <a:rPr lang="lt-LT" dirty="0"/>
              <a:t>) turi būti pateikta Gibraltaro tranzito (T1GI) deklaracija, su kuria prekes galima fiziškai įvežti į Gibraltarą</a:t>
            </a:r>
          </a:p>
          <a:p>
            <a:r>
              <a:rPr lang="lt-LT" dirty="0"/>
              <a:t>Prekių gabenimui iš Gibraltaro į nurodytas Ispanijos muitinės įstaigas taip pat taikoma Gibraltaro tranzito (T1GI) procedūra</a:t>
            </a:r>
          </a:p>
          <a:p>
            <a:r>
              <a:rPr lang="lt-LT" dirty="0"/>
              <a:t>Visus Gibraltaro tranzito (T1GI) procedūrų formalumus ir priežiūrą atlieka Ispanijos muitinė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C5DC8A-F82C-AE26-4F0F-DEC34506D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38BC13-B915-144E-3981-6718E4176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174" y="2945331"/>
            <a:ext cx="5103641" cy="383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24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0FF941-4E5C-6311-E803-F70EBFF9D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7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43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4639</TotalTime>
  <Words>354</Words>
  <Application>Microsoft Office PowerPoint</Application>
  <PresentationFormat>Widescreen</PresentationFormat>
  <Paragraphs>29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SUSITARIMAS</vt:lpstr>
      <vt:lpstr>SĄJUNGOS PREKIŲ IŠVEŽIMAS Į GIBRALTARĄ</vt:lpstr>
      <vt:lpstr>NE SĄJUNGOS PREKIŲ IŠVEŽIMAS Į GIBRALTARĄ</vt:lpstr>
      <vt:lpstr>KITOS MUITINĖS PROCEDŪROS</vt:lpstr>
      <vt:lpstr>NE SĄJUNGOS PREKIŲ GABENIMAS TARP ISPANIJOS MUITINĖS ĮSTAIGŲ IR GIBRALTARO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Evelina Pagounis</dc:creator>
  <cp:lastModifiedBy>Šarūnas Avižienis</cp:lastModifiedBy>
  <cp:revision>17</cp:revision>
  <dcterms:created xsi:type="dcterms:W3CDTF">2023-01-10T10:44:58Z</dcterms:created>
  <dcterms:modified xsi:type="dcterms:W3CDTF">2026-09-25T11:11:20Z</dcterms:modified>
</cp:coreProperties>
</file>