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70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69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ABC0E4"/>
    <a:srgbClr val="FF99FF"/>
    <a:srgbClr val="99663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2ACC1-BE52-47B0-91D0-9F07A53FB6F3}" v="1" dt="2026-09-28T07:42:0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771" autoAdjust="0"/>
  </p:normalViewPr>
  <p:slideViewPr>
    <p:cSldViewPr snapToGrid="0">
      <p:cViewPr varScale="1">
        <p:scale>
          <a:sx n="105" d="100"/>
          <a:sy n="105" d="100"/>
        </p:scale>
        <p:origin x="77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arūnas Avižienis" userId="361744d4-551a-4ce2-81c7-0256c35ee3f2" providerId="ADAL" clId="{F0B945A1-FB82-45B6-9667-966B9F632B28}"/>
    <pc:docChg chg="undo custSel addSld delSld modSld">
      <pc:chgData name="Šarūnas Avižienis" userId="361744d4-551a-4ce2-81c7-0256c35ee3f2" providerId="ADAL" clId="{F0B945A1-FB82-45B6-9667-966B9F632B28}" dt="2026-09-28T07:49:50.979" v="3487" actId="14100"/>
      <pc:docMkLst>
        <pc:docMk/>
      </pc:docMkLst>
      <pc:sldChg chg="modSp mod">
        <pc:chgData name="Šarūnas Avižienis" userId="361744d4-551a-4ce2-81c7-0256c35ee3f2" providerId="ADAL" clId="{F0B945A1-FB82-45B6-9667-966B9F632B28}" dt="2026-09-15T13:29:45.190" v="99" actId="1076"/>
        <pc:sldMkLst>
          <pc:docMk/>
          <pc:sldMk cId="3158207439" sldId="260"/>
        </pc:sldMkLst>
        <pc:spChg chg="mod">
          <ac:chgData name="Šarūnas Avižienis" userId="361744d4-551a-4ce2-81c7-0256c35ee3f2" providerId="ADAL" clId="{F0B945A1-FB82-45B6-9667-966B9F632B28}" dt="2026-09-15T13:29:45.190" v="99" actId="1076"/>
          <ac:spMkLst>
            <pc:docMk/>
            <pc:sldMk cId="3158207439" sldId="260"/>
            <ac:spMk id="3" creationId="{9AEB8E61-1BC1-BCEA-B9A2-E1D578BD7E25}"/>
          </ac:spMkLst>
        </pc:spChg>
        <pc:spChg chg="mod">
          <ac:chgData name="Šarūnas Avižienis" userId="361744d4-551a-4ce2-81c7-0256c35ee3f2" providerId="ADAL" clId="{F0B945A1-FB82-45B6-9667-966B9F632B28}" dt="2026-09-15T13:29:30.427" v="96" actId="6549"/>
          <ac:spMkLst>
            <pc:docMk/>
            <pc:sldMk cId="3158207439" sldId="260"/>
            <ac:spMk id="5" creationId="{1B22C98D-B981-7093-ED6B-F6486F5E8926}"/>
          </ac:spMkLst>
        </pc:spChg>
      </pc:sldChg>
      <pc:sldChg chg="addSp delSp modSp mod setBg">
        <pc:chgData name="Šarūnas Avižienis" userId="361744d4-551a-4ce2-81c7-0256c35ee3f2" providerId="ADAL" clId="{F0B945A1-FB82-45B6-9667-966B9F632B28}" dt="2026-09-24T13:46:21.947" v="2414" actId="26606"/>
        <pc:sldMkLst>
          <pc:docMk/>
          <pc:sldMk cId="901043266" sldId="269"/>
        </pc:sldMkLst>
        <pc:spChg chg="add">
          <ac:chgData name="Šarūnas Avižienis" userId="361744d4-551a-4ce2-81c7-0256c35ee3f2" providerId="ADAL" clId="{F0B945A1-FB82-45B6-9667-966B9F632B28}" dt="2026-09-24T13:46:21.947" v="2414" actId="26606"/>
          <ac:spMkLst>
            <pc:docMk/>
            <pc:sldMk cId="901043266" sldId="269"/>
            <ac:spMk id="9" creationId="{42A4FC2C-047E-45A5-965D-8E1E3BF09BC6}"/>
          </ac:spMkLst>
        </pc:spChg>
        <pc:picChg chg="add mod">
          <ac:chgData name="Šarūnas Avižienis" userId="361744d4-551a-4ce2-81c7-0256c35ee3f2" providerId="ADAL" clId="{F0B945A1-FB82-45B6-9667-966B9F632B28}" dt="2026-09-24T13:46:21.947" v="2414" actId="26606"/>
          <ac:picMkLst>
            <pc:docMk/>
            <pc:sldMk cId="901043266" sldId="269"/>
            <ac:picMk id="4" creationId="{9C9C1380-F1BC-6521-8CCB-F3E72B2F5AB4}"/>
          </ac:picMkLst>
        </pc:picChg>
      </pc:sldChg>
      <pc:sldChg chg="addSp modSp new mod">
        <pc:chgData name="Šarūnas Avižienis" userId="361744d4-551a-4ce2-81c7-0256c35ee3f2" providerId="ADAL" clId="{F0B945A1-FB82-45B6-9667-966B9F632B28}" dt="2026-09-25T07:33:03.917" v="2418" actId="6549"/>
        <pc:sldMkLst>
          <pc:docMk/>
          <pc:sldMk cId="2956060683" sldId="270"/>
        </pc:sldMkLst>
        <pc:spChg chg="mod">
          <ac:chgData name="Šarūnas Avižienis" userId="361744d4-551a-4ce2-81c7-0256c35ee3f2" providerId="ADAL" clId="{F0B945A1-FB82-45B6-9667-966B9F632B28}" dt="2026-09-15T13:58:06.301" v="594" actId="20577"/>
          <ac:spMkLst>
            <pc:docMk/>
            <pc:sldMk cId="2956060683" sldId="270"/>
            <ac:spMk id="2" creationId="{102BA100-D2BF-C561-5D4C-3890258F004A}"/>
          </ac:spMkLst>
        </pc:spChg>
        <pc:spChg chg="mod">
          <ac:chgData name="Šarūnas Avižienis" userId="361744d4-551a-4ce2-81c7-0256c35ee3f2" providerId="ADAL" clId="{F0B945A1-FB82-45B6-9667-966B9F632B28}" dt="2026-09-25T07:33:03.917" v="2418" actId="6549"/>
          <ac:spMkLst>
            <pc:docMk/>
            <pc:sldMk cId="2956060683" sldId="270"/>
            <ac:spMk id="3" creationId="{96008A4E-1DCF-D41D-6D93-846E698FD3A6}"/>
          </ac:spMkLst>
        </pc:spChg>
        <pc:picChg chg="add">
          <ac:chgData name="Šarūnas Avižienis" userId="361744d4-551a-4ce2-81c7-0256c35ee3f2" providerId="ADAL" clId="{F0B945A1-FB82-45B6-9667-966B9F632B28}" dt="2026-09-21T13:21:17.818" v="762" actId="22"/>
          <ac:picMkLst>
            <pc:docMk/>
            <pc:sldMk cId="2956060683" sldId="270"/>
            <ac:picMk id="5" creationId="{BF0FD4D3-29B7-35C3-1DE2-DB0AB07D56EB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8T07:49:50.979" v="3487" actId="14100"/>
        <pc:sldMkLst>
          <pc:docMk/>
          <pc:sldMk cId="2014146074" sldId="280"/>
        </pc:sldMkLst>
        <pc:spChg chg="mod">
          <ac:chgData name="Šarūnas Avižienis" userId="361744d4-551a-4ce2-81c7-0256c35ee3f2" providerId="ADAL" clId="{F0B945A1-FB82-45B6-9667-966B9F632B28}" dt="2026-09-21T13:08:54.799" v="604" actId="20577"/>
          <ac:spMkLst>
            <pc:docMk/>
            <pc:sldMk cId="2014146074" sldId="280"/>
            <ac:spMk id="2" creationId="{9B95B9F7-03A5-7A69-B3AB-C5F18A363605}"/>
          </ac:spMkLst>
        </pc:spChg>
        <pc:spChg chg="mod">
          <ac:chgData name="Šarūnas Avižienis" userId="361744d4-551a-4ce2-81c7-0256c35ee3f2" providerId="ADAL" clId="{F0B945A1-FB82-45B6-9667-966B9F632B28}" dt="2026-09-28T07:49:50.979" v="3487" actId="14100"/>
          <ac:spMkLst>
            <pc:docMk/>
            <pc:sldMk cId="2014146074" sldId="280"/>
            <ac:spMk id="3" creationId="{70407572-077A-224E-1986-774719388157}"/>
          </ac:spMkLst>
        </pc:spChg>
        <pc:spChg chg="add mod">
          <ac:chgData name="Šarūnas Avižienis" userId="361744d4-551a-4ce2-81c7-0256c35ee3f2" providerId="ADAL" clId="{F0B945A1-FB82-45B6-9667-966B9F632B28}" dt="2026-09-28T07:43:17.837" v="3485" actId="692"/>
          <ac:spMkLst>
            <pc:docMk/>
            <pc:sldMk cId="2014146074" sldId="280"/>
            <ac:spMk id="12" creationId="{A0CC1CB8-8B42-8E9C-2FCB-446B793D1130}"/>
          </ac:spMkLst>
        </pc:spChg>
        <pc:picChg chg="add mod">
          <ac:chgData name="Šarūnas Avižienis" userId="361744d4-551a-4ce2-81c7-0256c35ee3f2" providerId="ADAL" clId="{F0B945A1-FB82-45B6-9667-966B9F632B28}" dt="2026-09-22T06:52:59.006" v="1260" actId="1076"/>
          <ac:picMkLst>
            <pc:docMk/>
            <pc:sldMk cId="2014146074" sldId="280"/>
            <ac:picMk id="5" creationId="{2BED0E65-D8A0-971D-0997-34CE64F440D2}"/>
          </ac:picMkLst>
        </pc:picChg>
        <pc:cxnChg chg="add mod">
          <ac:chgData name="Šarūnas Avižienis" userId="361744d4-551a-4ce2-81c7-0256c35ee3f2" providerId="ADAL" clId="{F0B945A1-FB82-45B6-9667-966B9F632B28}" dt="2026-09-28T07:40:16.095" v="3392" actId="13822"/>
          <ac:cxnSpMkLst>
            <pc:docMk/>
            <pc:sldMk cId="2014146074" sldId="280"/>
            <ac:cxnSpMk id="7" creationId="{8A8A3FD9-F362-9602-6195-DE7ABB8F913E}"/>
          </ac:cxnSpMkLst>
        </pc:cxnChg>
        <pc:cxnChg chg="add mod">
          <ac:chgData name="Šarūnas Avižienis" userId="361744d4-551a-4ce2-81c7-0256c35ee3f2" providerId="ADAL" clId="{F0B945A1-FB82-45B6-9667-966B9F632B28}" dt="2026-09-28T07:41:08.026" v="3394" actId="13822"/>
          <ac:cxnSpMkLst>
            <pc:docMk/>
            <pc:sldMk cId="2014146074" sldId="280"/>
            <ac:cxnSpMk id="9" creationId="{D3A55128-1E36-3AF6-F895-63C63A998353}"/>
          </ac:cxnSpMkLst>
        </pc:cxnChg>
        <pc:cxnChg chg="add mod">
          <ac:chgData name="Šarūnas Avižienis" userId="361744d4-551a-4ce2-81c7-0256c35ee3f2" providerId="ADAL" clId="{F0B945A1-FB82-45B6-9667-966B9F632B28}" dt="2026-09-28T07:41:39.037" v="3396" actId="13822"/>
          <ac:cxnSpMkLst>
            <pc:docMk/>
            <pc:sldMk cId="2014146074" sldId="280"/>
            <ac:cxnSpMk id="11" creationId="{B5DF569F-40DF-543D-915C-720814027301}"/>
          </ac:cxnSpMkLst>
        </pc:cxnChg>
      </pc:sldChg>
      <pc:sldChg chg="addSp delSp modSp add mod">
        <pc:chgData name="Šarūnas Avižienis" userId="361744d4-551a-4ce2-81c7-0256c35ee3f2" providerId="ADAL" clId="{F0B945A1-FB82-45B6-9667-966B9F632B28}" dt="2026-09-24T08:34:43.035" v="1266" actId="1076"/>
        <pc:sldMkLst>
          <pc:docMk/>
          <pc:sldMk cId="4069443106" sldId="281"/>
        </pc:sldMkLst>
        <pc:spChg chg="mod">
          <ac:chgData name="Šarūnas Avižienis" userId="361744d4-551a-4ce2-81c7-0256c35ee3f2" providerId="ADAL" clId="{F0B945A1-FB82-45B6-9667-966B9F632B28}" dt="2026-09-24T08:34:43.035" v="1266" actId="1076"/>
          <ac:spMkLst>
            <pc:docMk/>
            <pc:sldMk cId="4069443106" sldId="281"/>
            <ac:spMk id="2" creationId="{52AAC801-294D-219D-2C0C-649AACEFB898}"/>
          </ac:spMkLst>
        </pc:spChg>
        <pc:spChg chg="mod">
          <ac:chgData name="Šarūnas Avižienis" userId="361744d4-551a-4ce2-81c7-0256c35ee3f2" providerId="ADAL" clId="{F0B945A1-FB82-45B6-9667-966B9F632B28}" dt="2026-09-21T13:51:37.896" v="1256" actId="20577"/>
          <ac:spMkLst>
            <pc:docMk/>
            <pc:sldMk cId="4069443106" sldId="281"/>
            <ac:spMk id="3" creationId="{B296AE7E-7EEA-B055-99AC-BA163E326C34}"/>
          </ac:spMkLst>
        </pc:spChg>
        <pc:picChg chg="add mod">
          <ac:chgData name="Šarūnas Avižienis" userId="361744d4-551a-4ce2-81c7-0256c35ee3f2" providerId="ADAL" clId="{F0B945A1-FB82-45B6-9667-966B9F632B28}" dt="2026-09-21T13:51:00.232" v="1242" actId="14100"/>
          <ac:picMkLst>
            <pc:docMk/>
            <pc:sldMk cId="4069443106" sldId="281"/>
            <ac:picMk id="5" creationId="{76CA3850-8250-B7A5-0153-457E73D66FD1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4T08:52:13.848" v="1852" actId="1076"/>
        <pc:sldMkLst>
          <pc:docMk/>
          <pc:sldMk cId="361031812" sldId="282"/>
        </pc:sldMkLst>
        <pc:spChg chg="mod">
          <ac:chgData name="Šarūnas Avižienis" userId="361744d4-551a-4ce2-81c7-0256c35ee3f2" providerId="ADAL" clId="{F0B945A1-FB82-45B6-9667-966B9F632B28}" dt="2026-09-24T08:52:13.848" v="1852" actId="1076"/>
          <ac:spMkLst>
            <pc:docMk/>
            <pc:sldMk cId="361031812" sldId="282"/>
            <ac:spMk id="2" creationId="{E1A5BE57-63DD-8FE8-014F-5BA314D94C7B}"/>
          </ac:spMkLst>
        </pc:spChg>
        <pc:spChg chg="mod">
          <ac:chgData name="Šarūnas Avižienis" userId="361744d4-551a-4ce2-81c7-0256c35ee3f2" providerId="ADAL" clId="{F0B945A1-FB82-45B6-9667-966B9F632B28}" dt="2026-09-24T08:51:54.289" v="1850" actId="1076"/>
          <ac:spMkLst>
            <pc:docMk/>
            <pc:sldMk cId="361031812" sldId="282"/>
            <ac:spMk id="3" creationId="{831ABAB0-8EF1-A49A-3842-E44A9711E82D}"/>
          </ac:spMkLst>
        </pc:spChg>
        <pc:picChg chg="add mod">
          <ac:chgData name="Šarūnas Avižienis" userId="361744d4-551a-4ce2-81c7-0256c35ee3f2" providerId="ADAL" clId="{F0B945A1-FB82-45B6-9667-966B9F632B28}" dt="2026-09-24T08:52:00.834" v="1851" actId="14100"/>
          <ac:picMkLst>
            <pc:docMk/>
            <pc:sldMk cId="361031812" sldId="282"/>
            <ac:picMk id="6" creationId="{747A94BA-EF38-3E54-B8AA-36C8A0BD0091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4T11:07:47.839" v="2271" actId="1076"/>
        <pc:sldMkLst>
          <pc:docMk/>
          <pc:sldMk cId="1299847869" sldId="283"/>
        </pc:sldMkLst>
        <pc:spChg chg="mod">
          <ac:chgData name="Šarūnas Avižienis" userId="361744d4-551a-4ce2-81c7-0256c35ee3f2" providerId="ADAL" clId="{F0B945A1-FB82-45B6-9667-966B9F632B28}" dt="2026-09-24T10:57:08.364" v="1960" actId="1076"/>
          <ac:spMkLst>
            <pc:docMk/>
            <pc:sldMk cId="1299847869" sldId="283"/>
            <ac:spMk id="2" creationId="{EB8F0A65-F535-01C9-6BA5-F4B772A0523F}"/>
          </ac:spMkLst>
        </pc:spChg>
        <pc:spChg chg="mod">
          <ac:chgData name="Šarūnas Avižienis" userId="361744d4-551a-4ce2-81c7-0256c35ee3f2" providerId="ADAL" clId="{F0B945A1-FB82-45B6-9667-966B9F632B28}" dt="2026-09-24T11:07:47.839" v="2271" actId="1076"/>
          <ac:spMkLst>
            <pc:docMk/>
            <pc:sldMk cId="1299847869" sldId="283"/>
            <ac:spMk id="3" creationId="{35DA6EC3-8738-1CAD-DEB9-8EDED15C04DB}"/>
          </ac:spMkLst>
        </pc:spChg>
        <pc:picChg chg="add mod">
          <ac:chgData name="Šarūnas Avižienis" userId="361744d4-551a-4ce2-81c7-0256c35ee3f2" providerId="ADAL" clId="{F0B945A1-FB82-45B6-9667-966B9F632B28}" dt="2026-09-24T10:57:15.106" v="1962" actId="1076"/>
          <ac:picMkLst>
            <pc:docMk/>
            <pc:sldMk cId="1299847869" sldId="283"/>
            <ac:picMk id="5" creationId="{CA3972CE-AC9A-41A7-A63E-226B54666052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4T11:08:42.131" v="2277" actId="1076"/>
        <pc:sldMkLst>
          <pc:docMk/>
          <pc:sldMk cId="228426670" sldId="284"/>
        </pc:sldMkLst>
        <pc:picChg chg="add mod">
          <ac:chgData name="Šarūnas Avižienis" userId="361744d4-551a-4ce2-81c7-0256c35ee3f2" providerId="ADAL" clId="{F0B945A1-FB82-45B6-9667-966B9F632B28}" dt="2026-09-24T11:08:42.131" v="2277" actId="1076"/>
          <ac:picMkLst>
            <pc:docMk/>
            <pc:sldMk cId="228426670" sldId="284"/>
            <ac:picMk id="9" creationId="{AFEF6C36-2BA8-68D4-967F-A32C2C2EC0FC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4T12:45:07.312" v="2341" actId="1076"/>
        <pc:sldMkLst>
          <pc:docMk/>
          <pc:sldMk cId="1903732494" sldId="285"/>
        </pc:sldMkLst>
        <pc:spChg chg="mod">
          <ac:chgData name="Šarūnas Avižienis" userId="361744d4-551a-4ce2-81c7-0256c35ee3f2" providerId="ADAL" clId="{F0B945A1-FB82-45B6-9667-966B9F632B28}" dt="2026-09-24T11:10:01.956" v="2299" actId="6549"/>
          <ac:spMkLst>
            <pc:docMk/>
            <pc:sldMk cId="1903732494" sldId="285"/>
            <ac:spMk id="2" creationId="{1A705A9C-19A2-7A81-3CE1-B4F86D2A913D}"/>
          </ac:spMkLst>
        </pc:spChg>
        <pc:spChg chg="add mod">
          <ac:chgData name="Šarūnas Avižienis" userId="361744d4-551a-4ce2-81c7-0256c35ee3f2" providerId="ADAL" clId="{F0B945A1-FB82-45B6-9667-966B9F632B28}" dt="2026-09-24T12:44:29.936" v="2319" actId="207"/>
          <ac:spMkLst>
            <pc:docMk/>
            <pc:sldMk cId="1903732494" sldId="285"/>
            <ac:spMk id="13" creationId="{070C2454-6593-1A60-B6DC-8FE5ABC7009E}"/>
          </ac:spMkLst>
        </pc:spChg>
        <pc:spChg chg="add mod">
          <ac:chgData name="Šarūnas Avižienis" userId="361744d4-551a-4ce2-81c7-0256c35ee3f2" providerId="ADAL" clId="{F0B945A1-FB82-45B6-9667-966B9F632B28}" dt="2026-09-24T12:45:07.312" v="2341" actId="1076"/>
          <ac:spMkLst>
            <pc:docMk/>
            <pc:sldMk cId="1903732494" sldId="285"/>
            <ac:spMk id="14" creationId="{5BA0D935-8924-605B-CA37-860AB33CC0D7}"/>
          </ac:spMkLst>
        </pc:spChg>
        <pc:picChg chg="add mod">
          <ac:chgData name="Šarūnas Avižienis" userId="361744d4-551a-4ce2-81c7-0256c35ee3f2" providerId="ADAL" clId="{F0B945A1-FB82-45B6-9667-966B9F632B28}" dt="2026-09-24T12:43:27.521" v="2314" actId="1076"/>
          <ac:picMkLst>
            <pc:docMk/>
            <pc:sldMk cId="1903732494" sldId="285"/>
            <ac:picMk id="5" creationId="{1B92A847-55A7-B3E6-AE66-627CEBDB553C}"/>
          </ac:picMkLst>
        </pc:picChg>
        <pc:picChg chg="add mod">
          <ac:chgData name="Šarūnas Avižienis" userId="361744d4-551a-4ce2-81c7-0256c35ee3f2" providerId="ADAL" clId="{F0B945A1-FB82-45B6-9667-966B9F632B28}" dt="2026-09-24T11:26:45.105" v="2312" actId="1076"/>
          <ac:picMkLst>
            <pc:docMk/>
            <pc:sldMk cId="1903732494" sldId="285"/>
            <ac:picMk id="12" creationId="{274AE22D-235F-4D9F-A04E-AC98D63CC03D}"/>
          </ac:picMkLst>
        </pc:picChg>
      </pc:sldChg>
      <pc:sldChg chg="addSp delSp modSp add mod">
        <pc:chgData name="Šarūnas Avižienis" userId="361744d4-551a-4ce2-81c7-0256c35ee3f2" providerId="ADAL" clId="{F0B945A1-FB82-45B6-9667-966B9F632B28}" dt="2026-09-24T13:19:30.248" v="2407" actId="1076"/>
        <pc:sldMkLst>
          <pc:docMk/>
          <pc:sldMk cId="2124538430" sldId="286"/>
        </pc:sldMkLst>
        <pc:spChg chg="mod">
          <ac:chgData name="Šarūnas Avižienis" userId="361744d4-551a-4ce2-81c7-0256c35ee3f2" providerId="ADAL" clId="{F0B945A1-FB82-45B6-9667-966B9F632B28}" dt="2026-09-24T13:19:30.248" v="2407" actId="1076"/>
          <ac:spMkLst>
            <pc:docMk/>
            <pc:sldMk cId="2124538430" sldId="286"/>
            <ac:spMk id="2" creationId="{89A16B0E-5108-349B-6540-0854C6BA264B}"/>
          </ac:spMkLst>
        </pc:spChg>
        <pc:picChg chg="add mod">
          <ac:chgData name="Šarūnas Avižienis" userId="361744d4-551a-4ce2-81c7-0256c35ee3f2" providerId="ADAL" clId="{F0B945A1-FB82-45B6-9667-966B9F632B28}" dt="2026-09-24T13:19:12.435" v="2404" actId="1076"/>
          <ac:picMkLst>
            <pc:docMk/>
            <pc:sldMk cId="2124538430" sldId="286"/>
            <ac:picMk id="8" creationId="{241E26E5-C4C9-13A9-42FE-3678A148D7EC}"/>
          </ac:picMkLst>
        </pc:picChg>
      </pc:sldChg>
      <pc:sldChg chg="addSp modSp add mod">
        <pc:chgData name="Šarūnas Avižienis" userId="361744d4-551a-4ce2-81c7-0256c35ee3f2" providerId="ADAL" clId="{F0B945A1-FB82-45B6-9667-966B9F632B28}" dt="2026-09-25T07:58:26.420" v="3389" actId="1076"/>
        <pc:sldMkLst>
          <pc:docMk/>
          <pc:sldMk cId="786806222" sldId="287"/>
        </pc:sldMkLst>
        <pc:spChg chg="mod">
          <ac:chgData name="Šarūnas Avižienis" userId="361744d4-551a-4ce2-81c7-0256c35ee3f2" providerId="ADAL" clId="{F0B945A1-FB82-45B6-9667-966B9F632B28}" dt="2026-09-25T07:56:27.404" v="3384" actId="1076"/>
          <ac:spMkLst>
            <pc:docMk/>
            <pc:sldMk cId="786806222" sldId="287"/>
            <ac:spMk id="2" creationId="{8D01B0AB-6453-3F5A-EA43-89A3AA2B02F9}"/>
          </ac:spMkLst>
        </pc:spChg>
        <pc:spChg chg="mod">
          <ac:chgData name="Šarūnas Avižienis" userId="361744d4-551a-4ce2-81c7-0256c35ee3f2" providerId="ADAL" clId="{F0B945A1-FB82-45B6-9667-966B9F632B28}" dt="2026-09-25T07:57:57.835" v="3387" actId="14100"/>
          <ac:spMkLst>
            <pc:docMk/>
            <pc:sldMk cId="786806222" sldId="287"/>
            <ac:spMk id="3" creationId="{4F677C78-81FE-79D4-A417-F17B158BD535}"/>
          </ac:spMkLst>
        </pc:spChg>
        <pc:picChg chg="add mod">
          <ac:chgData name="Šarūnas Avižienis" userId="361744d4-551a-4ce2-81c7-0256c35ee3f2" providerId="ADAL" clId="{F0B945A1-FB82-45B6-9667-966B9F632B28}" dt="2026-09-25T07:58:26.420" v="3389" actId="1076"/>
          <ac:picMkLst>
            <pc:docMk/>
            <pc:sldMk cId="786806222" sldId="287"/>
            <ac:picMk id="4" creationId="{CD168E5A-DF37-E442-CF6F-4F46D9F6FA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E26D6-4F81-4E87-A0D4-73138C4B3FDA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BE164-3940-4860-B377-B1695AC1EE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099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Elektroninio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pristatymo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viršelio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skaidrė.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Naudojamas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pavyzdinis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spc="-10" dirty="0">
                <a:solidFill>
                  <a:srgbClr val="2B2A29"/>
                </a:solidFill>
                <a:latin typeface="Arial"/>
                <a:cs typeface="Arial"/>
              </a:rPr>
              <a:t>šablonas.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600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27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175A-AB6A-F831-768C-96064CA1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6AD7C-76F8-A29A-15A4-58C6A3864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43F23-CA2C-E578-12B8-46DC9BF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1B76-8F2B-3806-4594-BAFE28F3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155B2-8053-019D-B99F-8104681E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185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C6DE-8DED-A1F6-4103-97AB39B2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E1830-C9DE-F8F7-0FA2-9F1B0A8FD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CAC49-96B7-F686-904F-76B92C54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79D81-4DC7-562A-48D4-50BF03A2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EC7A-86A1-4260-128E-933D4697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451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B487-2626-D6BF-7C4F-D683602E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23DE6-DA5A-FA7A-AFA7-C4A1E8A6C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2E1E-A674-0BF0-348D-6B09E853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23F7-8304-4C56-580F-B8F9F345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CB93A-2AEC-D296-DA9B-086626F2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08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8977-2E78-EA51-D658-3C812083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108E-72C0-ABE5-08EA-E11FA4910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84DEF-C752-05ED-2491-7C918C24E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CE34D-302E-652F-DD6A-4CC1B75E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3CBF1-E0AA-2428-1598-82C530AC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D70BA-A610-1605-2A4B-301F9702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431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B9B0-D8A6-0027-7761-DDB4FD13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C51B2-DE08-E21E-1732-B426ADABC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1A6ED-3880-7CAD-C3C6-C2E26ADE5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DDE41-1744-99AC-8379-4611550A5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43481-BCBF-D3A8-AD9B-FFC34009B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8FE3F-184A-42AF-AFAA-6DB67416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86DE7-1A73-B781-BCC1-179480AB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5EA030-012C-5431-D47B-580C4336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787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C66-20F8-53D7-BD66-324BD99E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A3A7A-66DC-66E4-E91E-51943A3E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C6EB1-3E34-8C81-BC4D-004DE7A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50291-7E30-5959-7261-DE4BE64F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463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3ED2A-D3EF-CB69-494B-FE679945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241CE2-0509-C2BB-73BE-E69086ED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DCECA-C1D5-0864-374C-B5432A03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186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9623-6D2E-025A-0E85-69BEB128E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8508E-E375-E453-A76B-7B0FA849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1EB5D-1306-518A-A179-F2F28F1DE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5367E-AE0A-4214-9BF7-575FBEE8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EADD8-51F6-8B25-933D-D0CDB7BB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9CDC-49B3-9EB1-40DD-416D851E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411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FC2EF-BD74-2AC4-82CF-2FE22151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31FB29-2763-B0E9-DDB5-39D9BA08B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A5987-ED7F-FCC1-6B96-CCA207020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DA217-7CCA-DE6A-77BC-475F94E7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CDA7F-8BFA-7E48-17DB-97F213C2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F1F5C-8A01-0B4F-A110-DC629111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805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7FB9-72CE-6F11-70C8-2504E362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432D0-D863-DCF9-A162-1EE1BA6F0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FFEE-FD20-3B5C-1D69-3E9D2A20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16757-9A97-D248-AC3A-3139043A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7FCC-4F06-E66E-48C2-B2DC86BC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387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1C7BA0-DA14-20D1-1FBB-E5970C412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60963-3415-3890-3B74-875F8F4F2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14096-1C69-B3B8-2EEF-9DE6CBE1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C72A-1181-D722-863A-E39BACF8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F9316-B70F-EBDD-DE9E-A12D6D5B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262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23DBB-805C-655F-54D0-17F24602B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514E5-3C2B-4D32-8ADC-DC405EC80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F051B-99CE-CDE5-794B-08A37816B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4A03-8F56-FDE9-2351-F9C0E0F00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07304-8827-73A0-3BCF-6E03B2B92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915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B499496-5E53-6447-592C-C4B792FF7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34"/>
            <a:ext cx="12192000" cy="6868633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B86BEA5B-A564-C086-062A-9EAF050F86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22" y="1143298"/>
            <a:ext cx="4536956" cy="456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4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>
            <a:extLst>
              <a:ext uri="{FF2B5EF4-FFF2-40B4-BE49-F238E27FC236}">
                <a16:creationId xmlns:a16="http://schemas.microsoft.com/office/drawing/2014/main" id="{9AEB8E61-1BC1-BCEA-B9A2-E1D578BD7E25}"/>
              </a:ext>
            </a:extLst>
          </p:cNvPr>
          <p:cNvSpPr txBox="1"/>
          <p:nvPr/>
        </p:nvSpPr>
        <p:spPr>
          <a:xfrm>
            <a:off x="429654" y="2492179"/>
            <a:ext cx="11329416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4000" dirty="0"/>
              <a:t>NAUJASIS SĄJUNGOS MUITINĖS KODEKSAS: TAIKYMO PRADŽIA, SĄLYGOS IR ARTIMIAUSI POKYČIAI</a:t>
            </a:r>
            <a:endParaRPr lang="lt-LT" sz="4000" dirty="0">
              <a:solidFill>
                <a:srgbClr val="2B2A29"/>
              </a:solidFill>
              <a:latin typeface="Arial"/>
              <a:cs typeface="Arial"/>
            </a:endParaRPr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B3C8FCE2-8AEE-F29D-1B8B-A1A10ABB33E4}"/>
              </a:ext>
            </a:extLst>
          </p:cNvPr>
          <p:cNvSpPr txBox="1"/>
          <p:nvPr/>
        </p:nvSpPr>
        <p:spPr>
          <a:xfrm>
            <a:off x="-2534" y="3826553"/>
            <a:ext cx="12193795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endParaRPr lang="lt-LT" sz="3200" dirty="0">
              <a:solidFill>
                <a:srgbClr val="2B2A29"/>
              </a:solidFill>
              <a:latin typeface="Arial"/>
              <a:cs typeface="Arial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1B22C98D-B981-7093-ED6B-F6486F5E8926}"/>
              </a:ext>
            </a:extLst>
          </p:cNvPr>
          <p:cNvSpPr txBox="1"/>
          <p:nvPr/>
        </p:nvSpPr>
        <p:spPr>
          <a:xfrm>
            <a:off x="4251790" y="6131306"/>
            <a:ext cx="3685145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2026-09-29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990A21-3FA7-B3DE-9330-42017C52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C789228-D23F-8223-4C75-F543DE843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24" y="106144"/>
            <a:ext cx="1757880" cy="1767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0D3D45-279A-49B6-8DF0-73784A18A505}"/>
              </a:ext>
            </a:extLst>
          </p:cNvPr>
          <p:cNvSpPr txBox="1"/>
          <p:nvPr/>
        </p:nvSpPr>
        <p:spPr>
          <a:xfrm>
            <a:off x="333756" y="4542341"/>
            <a:ext cx="6025896" cy="1410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Juozas Šarūnas Avižienis</a:t>
            </a:r>
          </a:p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Muitų politikos skyriaus vedėjas</a:t>
            </a:r>
          </a:p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Muitinės departamentas</a:t>
            </a:r>
          </a:p>
        </p:txBody>
      </p:sp>
    </p:spTree>
    <p:extLst>
      <p:ext uri="{BB962C8B-B14F-4D97-AF65-F5344CB8AC3E}">
        <p14:creationId xmlns:p14="http://schemas.microsoft.com/office/powerpoint/2010/main" val="315820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A100-D2BF-C561-5D4C-3890258F0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828" y="191515"/>
            <a:ext cx="7324344" cy="979043"/>
          </a:xfrm>
        </p:spPr>
        <p:txBody>
          <a:bodyPr/>
          <a:lstStyle/>
          <a:p>
            <a:pPr algn="ctr"/>
            <a:r>
              <a:rPr lang="lt-LT" b="1" dirty="0"/>
              <a:t>MUITINĖS KODEKSAI IKI ŠIOL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08A4E-1DCF-D41D-6D93-846E698F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289430"/>
            <a:ext cx="11375136" cy="5038218"/>
          </a:xfrm>
        </p:spPr>
        <p:txBody>
          <a:bodyPr/>
          <a:lstStyle/>
          <a:p>
            <a:r>
              <a:rPr lang="lt-LT" dirty="0"/>
              <a:t>Lietuvos Respublikos muitinės kodeksas</a:t>
            </a:r>
          </a:p>
          <a:p>
            <a:pPr marL="0" indent="0">
              <a:buNone/>
            </a:pPr>
            <a:r>
              <a:rPr lang="lt-LT" sz="2400" dirty="0"/>
              <a:t>(priėmimas 1996-04-18, įsigaliojimas 1998-01-01, taikymo pabaiga 2004-04-30)</a:t>
            </a:r>
          </a:p>
          <a:p>
            <a:r>
              <a:rPr lang="lt-LT" dirty="0"/>
              <a:t>Bendrijos muitinės kodeksas (Tarybos reglamentas (EEB) Nr. 2913/92)</a:t>
            </a:r>
          </a:p>
          <a:p>
            <a:pPr marL="0" indent="0">
              <a:buNone/>
            </a:pPr>
            <a:r>
              <a:rPr lang="lt-LT" sz="2400" dirty="0"/>
              <a:t>(priėmimas 1992-10-12, taikymo pradžia 1994-01-01, pabaiga 2016-04-30)</a:t>
            </a:r>
          </a:p>
          <a:p>
            <a:r>
              <a:rPr lang="lt-LT" dirty="0"/>
              <a:t>Modernizuotas muitinės kodeksas (Tarybos reglamentas (EB) Nr. 450/2008)</a:t>
            </a:r>
          </a:p>
          <a:p>
            <a:pPr marL="0" indent="0">
              <a:buNone/>
            </a:pPr>
            <a:r>
              <a:rPr lang="lt-LT" sz="2400" dirty="0"/>
              <a:t>(priėmimas 2008-04-23, taikymo pradžia: nuo įgyvendinimo nuostatų įsigaliojimo, bet ne anksčiau kaip 2009-06-24 ir ne vėliau kaip 2013-06-24, iš esmės praktikoje neįgyvendintas)</a:t>
            </a:r>
          </a:p>
          <a:p>
            <a:r>
              <a:rPr lang="lt-LT" dirty="0"/>
              <a:t>Sąjungos muitinės kodeksas (Europos Parlamento ir Tarybos reglamentas (ES) Nr. 952/2013)</a:t>
            </a:r>
          </a:p>
          <a:p>
            <a:pPr marL="0" indent="0">
              <a:buNone/>
            </a:pPr>
            <a:r>
              <a:rPr lang="lt-LT" sz="2400" dirty="0"/>
              <a:t>(priėmimas 2013-10-09, taikymo pradžia: nuo 2016-05-01 su pereinamuoju laikotarpiu, pabaiga 2027-09-21)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0FD4D3-29B7-35C3-1DE2-DB0AB07D5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6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B1789-15B7-6D60-3920-C6A16C6AD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B9F7-03A5-7A69-B3AB-C5F18A36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8277"/>
            <a:ext cx="10515600" cy="1564259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NAUJASIS SĄJUNGOS MUITINĖS KODEKSAS</a:t>
            </a:r>
            <a:br>
              <a:rPr lang="lt-LT" b="1" dirty="0"/>
            </a:br>
            <a:r>
              <a:rPr lang="lt-LT" b="1" dirty="0"/>
              <a:t>(Europos Parlamento ir Tarybos reglamentas (ES) 2026/2108)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07572-077A-224E-1986-774719388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110" y="2165947"/>
            <a:ext cx="6601777" cy="3730917"/>
          </a:xfrm>
        </p:spPr>
        <p:txBody>
          <a:bodyPr>
            <a:normAutofit lnSpcReduction="10000"/>
          </a:bodyPr>
          <a:lstStyle/>
          <a:p>
            <a:r>
              <a:rPr lang="lt-LT" dirty="0"/>
              <a:t>Priėmimas: 2026 m. rugsėjo 16 d.</a:t>
            </a:r>
          </a:p>
          <a:p>
            <a:r>
              <a:rPr lang="lt-LT" dirty="0"/>
              <a:t>Įsigaliojimas: 2026 m. rugsėjo 20 d.</a:t>
            </a:r>
          </a:p>
          <a:p>
            <a:r>
              <a:rPr lang="lt-LT" dirty="0"/>
              <a:t>Taikymo pradžia: 2027 m. rugsėjo 21 d. (12 mėnesių nuo įsigaliojimo) su paspartintu kai kurių nuostatų įgyvendinimu ir pereinamuoju laikotarpiu</a:t>
            </a:r>
          </a:p>
          <a:p>
            <a:r>
              <a:rPr lang="lt-LT" dirty="0"/>
              <a:t>Pereinamasis laikotarpis: pabaiga 2034 m. kovo 1 d. (pagal pirminį projektą – 2037 m. gruodžio 31 d.)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03452-EE20-5019-3A8A-8A46A7C4F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5" name="Picture 4" descr="St Matthew the Apostle, patron saint of accountants and bankers">
            <a:extLst>
              <a:ext uri="{FF2B5EF4-FFF2-40B4-BE49-F238E27FC236}">
                <a16:creationId xmlns:a16="http://schemas.microsoft.com/office/drawing/2014/main" id="{2BED0E65-D8A0-971D-0997-34CE64F44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414" y="1801939"/>
            <a:ext cx="3800475" cy="47720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8A3FD9-F362-9602-6195-DE7ABB8F913E}"/>
              </a:ext>
            </a:extLst>
          </p:cNvPr>
          <p:cNvCxnSpPr/>
          <p:nvPr/>
        </p:nvCxnSpPr>
        <p:spPr>
          <a:xfrm>
            <a:off x="8375904" y="4187951"/>
            <a:ext cx="141274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A55128-1E36-3AF6-F895-63C63A998353}"/>
              </a:ext>
            </a:extLst>
          </p:cNvPr>
          <p:cNvCxnSpPr/>
          <p:nvPr/>
        </p:nvCxnSpPr>
        <p:spPr>
          <a:xfrm>
            <a:off x="8732520" y="5184648"/>
            <a:ext cx="10561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DF569F-40DF-543D-915C-720814027301}"/>
              </a:ext>
            </a:extLst>
          </p:cNvPr>
          <p:cNvCxnSpPr/>
          <p:nvPr/>
        </p:nvCxnSpPr>
        <p:spPr>
          <a:xfrm>
            <a:off x="8375904" y="6492240"/>
            <a:ext cx="133502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0CC1CB8-8B42-8E9C-2FCB-446B793D1130}"/>
              </a:ext>
            </a:extLst>
          </p:cNvPr>
          <p:cNvSpPr txBox="1"/>
          <p:nvPr/>
        </p:nvSpPr>
        <p:spPr>
          <a:xfrm>
            <a:off x="838200" y="5896864"/>
            <a:ext cx="60380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lt-LT" dirty="0"/>
              <a:t>Klaidų lietuviškajame naujojo Sąjungos muitinės kodekso tekste ištaisymas</a:t>
            </a:r>
          </a:p>
        </p:txBody>
      </p:sp>
    </p:spTree>
    <p:extLst>
      <p:ext uri="{BB962C8B-B14F-4D97-AF65-F5344CB8AC3E}">
        <p14:creationId xmlns:p14="http://schemas.microsoft.com/office/powerpoint/2010/main" val="201414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C5A5-ED8D-D12E-FEDB-8F0D3493C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C801-294D-219D-2C0C-649AACEFB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406843"/>
            <a:ext cx="11832336" cy="1097915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NUOSTATOS, TAIKOMOS NUO ĮSIGALIOJIMO DIENOS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6AE7E-7EEA-B055-99AC-BA163E326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328" y="1974939"/>
            <a:ext cx="6524859" cy="4328218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Nuotolinė prekyba</a:t>
            </a:r>
          </a:p>
          <a:p>
            <a:r>
              <a:rPr lang="lt-LT" dirty="0"/>
              <a:t>ES muitinės duomenų platforma</a:t>
            </a:r>
          </a:p>
          <a:p>
            <a:r>
              <a:rPr lang="lt-LT" dirty="0"/>
              <a:t>Muitinė vertė eksporto muitų taikymo tikslais</a:t>
            </a:r>
          </a:p>
          <a:p>
            <a:r>
              <a:rPr lang="lt-LT" dirty="0"/>
              <a:t>ES muitinės institucija (išskyrus nuostatas dėl institucijos užduočių, Muitinės patariamosios tarybos, duomenų auditoriaus, biudžeto)</a:t>
            </a:r>
          </a:p>
          <a:p>
            <a:r>
              <a:rPr lang="lt-LT" dirty="0"/>
              <a:t>Komisijos informavimas apie valstybių narių sudarytus susitarimus dėl keitimosi su muitine susijusia informacija</a:t>
            </a:r>
          </a:p>
          <a:p>
            <a:r>
              <a:rPr lang="lt-LT" dirty="0"/>
              <a:t>Įgaliojimai Komisijai priimti deleguotuosius ir įgyvendinimo aktus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AEB46-9CB5-2998-0DA8-F6B79BB9D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5" name="Picture 4" descr="Fast Implementation (@fastimplementation) • Facebook">
            <a:extLst>
              <a:ext uri="{FF2B5EF4-FFF2-40B4-BE49-F238E27FC236}">
                <a16:creationId xmlns:a16="http://schemas.microsoft.com/office/drawing/2014/main" id="{76CA3850-8250-B7A5-0153-457E73D66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103" y="1886544"/>
            <a:ext cx="4501465" cy="450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4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D8EAB-51F9-B911-E1D9-4E91FD56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BE57-63DD-8FE8-014F-5BA314D94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157537"/>
            <a:ext cx="11832336" cy="761677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NUOSTATOS, TAIKOMOS NUO VĖLESNIŲ DATŲ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BAB0-8EF1-A49A-3842-E44A9711E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05" y="879438"/>
            <a:ext cx="7494010" cy="5821025"/>
          </a:xfrm>
        </p:spPr>
        <p:txBody>
          <a:bodyPr>
            <a:noAutofit/>
          </a:bodyPr>
          <a:lstStyle/>
          <a:p>
            <a:r>
              <a:rPr lang="lt-LT" sz="2400" dirty="0"/>
              <a:t>2028 m. birželio 1 d.: turi pradėti veikti ES muitinės duomenų platformos funkcijos, susijusios su nuotoline prekyba</a:t>
            </a:r>
          </a:p>
          <a:p>
            <a:r>
              <a:rPr lang="lt-LT" sz="2400" dirty="0"/>
              <a:t>2028 m. liepos 1 d.: duomenys apie nuotolinėje prekyboje įsigyjamas (išleidimas į laisvą apyvartą) ir nuotolinei prekybai skirtas prekes (muitinis sandėliavimas) teikiami naudojantis ES muitinės duomenų platforma</a:t>
            </a:r>
          </a:p>
          <a:p>
            <a:r>
              <a:rPr lang="lt-LT" sz="2400" dirty="0"/>
              <a:t>2031 m. kovo 1 d.: įforminant muitinės procedūrą galima pateikti muitinės deklaraciją arba atitinkamą informaciją naudojantis ES muitinės duomenų platforma</a:t>
            </a:r>
          </a:p>
          <a:p>
            <a:r>
              <a:rPr lang="lt-LT" sz="2400" dirty="0"/>
              <a:t>2034 m. vasario 1 d.: ES muitinės duomenų platformos funkcijos turi pradėti veikti visu pajėgumu</a:t>
            </a:r>
          </a:p>
          <a:p>
            <a:r>
              <a:rPr lang="lt-LT" sz="2400" dirty="0"/>
              <a:t>2034 m. kovo 1 d.: įforminant muitinės procedūrą informacija turi būti teikiama naudojantis ES muitinės duomenų platforma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534EE3-D2AE-1739-99D0-1276D1E69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6" name="Picture 5" descr="The role of the Transition Period in implementing a change – Eli  Schragenheim">
            <a:extLst>
              <a:ext uri="{FF2B5EF4-FFF2-40B4-BE49-F238E27FC236}">
                <a16:creationId xmlns:a16="http://schemas.microsoft.com/office/drawing/2014/main" id="{747A94BA-EF38-3E54-B8AA-36C8A0BD0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308" y="1318607"/>
            <a:ext cx="4100416" cy="41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86D9A-F482-B5A3-8CA9-7913D6680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0A65-F535-01C9-6BA5-F4B772A05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415705"/>
            <a:ext cx="11832336" cy="761677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EUROPOS SĄJUNGOS MUITINĖS INSTITUCIJA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A6EC3-8738-1CAD-DEB9-8EDED15C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707" y="1441283"/>
            <a:ext cx="6271600" cy="4674778"/>
          </a:xfrm>
        </p:spPr>
        <p:txBody>
          <a:bodyPr>
            <a:noAutofit/>
          </a:bodyPr>
          <a:lstStyle/>
          <a:p>
            <a:r>
              <a:rPr lang="lt-LT" sz="2400" dirty="0"/>
              <a:t>Decentralizuota ES agentūra</a:t>
            </a:r>
          </a:p>
          <a:p>
            <a:r>
              <a:rPr lang="lt-LT" sz="2400" dirty="0"/>
              <a:t>Būstinė </a:t>
            </a:r>
            <a:r>
              <a:rPr lang="lt-LT" sz="2400" dirty="0" err="1"/>
              <a:t>Lilyje</a:t>
            </a:r>
            <a:r>
              <a:rPr lang="lt-LT" sz="2400" dirty="0"/>
              <a:t> (Prancūzija)</a:t>
            </a:r>
          </a:p>
          <a:p>
            <a:r>
              <a:rPr lang="lt-LT" sz="2400" dirty="0"/>
              <a:t>Pagrindinės užduotys:</a:t>
            </a:r>
          </a:p>
          <a:p>
            <a:pPr lvl="1"/>
            <a:r>
              <a:rPr lang="lt-LT" sz="2000" dirty="0"/>
              <a:t>ES muitinės duomenų platforma</a:t>
            </a:r>
          </a:p>
          <a:p>
            <a:pPr lvl="1"/>
            <a:r>
              <a:rPr lang="lt-LT" sz="2000" dirty="0"/>
              <a:t>Rizikos valdymas</a:t>
            </a:r>
          </a:p>
          <a:p>
            <a:pPr lvl="1"/>
            <a:r>
              <a:rPr lang="lt-LT" sz="2000" dirty="0"/>
              <a:t>Krizių valdymas</a:t>
            </a:r>
          </a:p>
          <a:p>
            <a:pPr lvl="1"/>
            <a:r>
              <a:rPr lang="lt-LT" sz="2000" dirty="0"/>
              <a:t>Pajėgumų stiprinimas</a:t>
            </a:r>
          </a:p>
          <a:p>
            <a:pPr lvl="1"/>
            <a:r>
              <a:rPr lang="lt-LT" sz="2000" dirty="0"/>
              <a:t>Parama valstybių narių muitinėms ir Komisijai</a:t>
            </a:r>
          </a:p>
          <a:p>
            <a:pPr lvl="1"/>
            <a:r>
              <a:rPr lang="lt-LT" sz="2000" dirty="0"/>
              <a:t>Operacinio bendradarbiavimo koordinavimas</a:t>
            </a:r>
          </a:p>
          <a:p>
            <a:r>
              <a:rPr lang="lt-LT" sz="2400" dirty="0"/>
              <a:t>Valdančioji taryba (27 VN, 2 Komisija, 1 EP)</a:t>
            </a:r>
          </a:p>
          <a:p>
            <a:r>
              <a:rPr lang="lt-LT" sz="2400" dirty="0"/>
              <a:t>Muitinės patariamoji taryba (suinteresuotų subjektų atstovai)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BFDF2-4777-E05C-A3BD-55BF50E78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5" name="Picture 4" descr="Council of the European Union (@eucouncil) • Threads, Say more">
            <a:extLst>
              <a:ext uri="{FF2B5EF4-FFF2-40B4-BE49-F238E27FC236}">
                <a16:creationId xmlns:a16="http://schemas.microsoft.com/office/drawing/2014/main" id="{CA3972CE-AC9A-41A7-A63E-226B54666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199" y="1271615"/>
            <a:ext cx="4822096" cy="482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4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46003-8D8D-93AB-86C5-F627D493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A86-3EE3-6585-8093-F25AD9F68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415705"/>
            <a:ext cx="11832336" cy="761677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EUROPOS SĄJUNGOS MUITINĖS INSTITUCIJA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12438B-66B7-FE46-FEDA-A310CE754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F6C36-2BA8-68D4-967F-A32C2C2EC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8" y="1456397"/>
            <a:ext cx="1219200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0A854-9ED3-F335-6905-EEDA4CDFD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05A9C-19A2-7A81-3CE1-B4F86D2A9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415705"/>
            <a:ext cx="11832336" cy="761677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ES MUITINĖS DUOMENŲ PLATFORMA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5B55D1-3E56-FC8A-8D98-5FB3CA510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2A847-55A7-B3E6-AE66-627CEBDB5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112" y="1669475"/>
            <a:ext cx="5427578" cy="4084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4AE22D-235F-4D9F-A04E-AC98D63CC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2" y="1177382"/>
            <a:ext cx="5069154" cy="5069154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070C2454-6593-1A60-B6DC-8FE5ABC7009E}"/>
              </a:ext>
            </a:extLst>
          </p:cNvPr>
          <p:cNvSpPr/>
          <p:nvPr/>
        </p:nvSpPr>
        <p:spPr>
          <a:xfrm>
            <a:off x="5440680" y="3429000"/>
            <a:ext cx="1033432" cy="65355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A0D935-8924-605B-CA37-860AB33CC0D7}"/>
              </a:ext>
            </a:extLst>
          </p:cNvPr>
          <p:cNvSpPr txBox="1"/>
          <p:nvPr/>
        </p:nvSpPr>
        <p:spPr>
          <a:xfrm>
            <a:off x="5326460" y="4082555"/>
            <a:ext cx="1261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ES muitinės reforma</a:t>
            </a:r>
          </a:p>
        </p:txBody>
      </p:sp>
    </p:spTree>
    <p:extLst>
      <p:ext uri="{BB962C8B-B14F-4D97-AF65-F5344CB8AC3E}">
        <p14:creationId xmlns:p14="http://schemas.microsoft.com/office/powerpoint/2010/main" val="1903732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26CF4-DB33-786B-A445-1BF1735AE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16B0E-5108-349B-6540-0854C6BA2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051" y="228774"/>
            <a:ext cx="8897160" cy="1038191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ES MUITINĖS DUOMENŲ PLATFORMA</a:t>
            </a:r>
            <a:br>
              <a:rPr lang="lt-LT" b="1" dirty="0"/>
            </a:br>
            <a:r>
              <a:rPr lang="lt-LT" sz="3600" b="1" dirty="0"/>
              <a:t>(NUOTOLINĖS PREKYBOS FUNKCIJOS)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0FA61-A7FD-2C92-C3C2-545BCDEE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1E26E5-C4C9-13A9-42FE-3678A148D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078" y="1359050"/>
            <a:ext cx="8283844" cy="54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38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1053-A36A-5EB4-31F0-D37A7160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1B0AB-6453-3F5A-EA43-89A3AA2B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097" y="246340"/>
            <a:ext cx="7324344" cy="896621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PASIRENGIMAS ĮGYVENDINIMUI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77C78-81FE-79D4-A417-F17B158BD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1318617"/>
            <a:ext cx="11576304" cy="5038218"/>
          </a:xfrm>
        </p:spPr>
        <p:txBody>
          <a:bodyPr>
            <a:noAutofit/>
          </a:bodyPr>
          <a:lstStyle/>
          <a:p>
            <a:r>
              <a:rPr lang="lt-LT" sz="2400" dirty="0"/>
              <a:t>Komisijos deleguotasis reglamentas dėl Sąjungoje taikomos tvarkymo rinkliavos dydžio (2026 m. spalis)</a:t>
            </a:r>
          </a:p>
          <a:p>
            <a:r>
              <a:rPr lang="lt-LT" sz="2400" dirty="0"/>
              <a:t>Komisijos deleguotasis ir įgyvendinimo reglamentai, pakeisiantys reglamentus 2015/2446 ir 2015/2447 (2026–2027 m. I pusmetis, Muitinės reformos ekspertų grupė)</a:t>
            </a:r>
          </a:p>
          <a:p>
            <a:r>
              <a:rPr lang="lt-LT" sz="2400" dirty="0"/>
              <a:t>ES muitinės institucijos veiklos pradžia: Valdančiosios tarybos sudarymas, darbo tvarkos taisyklės, vykdomasis direktorius ir kt. (</a:t>
            </a:r>
            <a:r>
              <a:rPr lang="lt-LT" sz="2400" i="1" dirty="0"/>
              <a:t>EUCA </a:t>
            </a:r>
            <a:r>
              <a:rPr lang="lt-LT" sz="2400" i="1" dirty="0" err="1"/>
              <a:t>Task</a:t>
            </a:r>
            <a:r>
              <a:rPr lang="lt-LT" sz="2400" i="1" dirty="0"/>
              <a:t> Force</a:t>
            </a:r>
            <a:r>
              <a:rPr lang="lt-LT" sz="2400" dirty="0"/>
              <a:t>)</a:t>
            </a:r>
          </a:p>
          <a:p>
            <a:r>
              <a:rPr lang="lt-LT" sz="2400" dirty="0"/>
              <a:t>ES muitinės duomenų platformos projektavimas: architektūra, specifikacijos, rangovo atranka (2027 m. I pusmetis, ES muitinės duomenų platformos e-prekybai </a:t>
            </a:r>
            <a:r>
              <a:rPr lang="lt-LT" sz="2400" i="1" dirty="0" err="1"/>
              <a:t>ad</a:t>
            </a:r>
            <a:r>
              <a:rPr lang="lt-LT" sz="2400" i="1" dirty="0"/>
              <a:t> </a:t>
            </a:r>
            <a:r>
              <a:rPr lang="lt-LT" sz="2400" i="1" dirty="0" err="1"/>
              <a:t>hoc</a:t>
            </a:r>
            <a:r>
              <a:rPr lang="lt-LT" sz="2400" dirty="0"/>
              <a:t> darbo grupė)</a:t>
            </a:r>
          </a:p>
          <a:p>
            <a:r>
              <a:rPr lang="lt-LT" sz="2400" dirty="0"/>
              <a:t>Muitinės įstatymo ir kitų nacionalinių teisės aktų peržiūra ir pakeitimai (2026–2027 m.)</a:t>
            </a:r>
          </a:p>
          <a:p>
            <a:r>
              <a:rPr lang="lt-LT" sz="2400" dirty="0"/>
              <a:t>Nacionalinių informacinių sistemų sąveikumo su ES muitinės duomenų platforma užtikrinimas (iki 2028 m. liepos 1 d.)</a:t>
            </a:r>
          </a:p>
          <a:p>
            <a:r>
              <a:rPr lang="lt-LT" sz="2400" dirty="0"/>
              <a:t>Muitinės darbuotojų ir verslo atstovų mokymai, informacijos sklaida (2026–2028 m.)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C9813-8A1F-8C5E-17F8-03D0AF12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4" name="Picture 3" descr="Preparation Is The Key In Life | NCC">
            <a:extLst>
              <a:ext uri="{FF2B5EF4-FFF2-40B4-BE49-F238E27FC236}">
                <a16:creationId xmlns:a16="http://schemas.microsoft.com/office/drawing/2014/main" id="{CD168E5A-DF37-E442-CF6F-4F46D9F6F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47" y="136690"/>
            <a:ext cx="2462347" cy="11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0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C1380-F1BC-6521-8CCB-F3E72B2F5A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37" b="394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4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4539</TotalTime>
  <Words>627</Words>
  <Application>Microsoft Office PowerPoint</Application>
  <PresentationFormat>Widescreen</PresentationFormat>
  <Paragraphs>60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MUITINĖS KODEKSAI IKI ŠIOL</vt:lpstr>
      <vt:lpstr>NAUJASIS SĄJUNGOS MUITINĖS KODEKSAS (Europos Parlamento ir Tarybos reglamentas (ES) 2026/2108)</vt:lpstr>
      <vt:lpstr>NUOSTATOS, TAIKOMOS NUO ĮSIGALIOJIMO DIENOS</vt:lpstr>
      <vt:lpstr>NUOSTATOS, TAIKOMOS NUO VĖLESNIŲ DATŲ</vt:lpstr>
      <vt:lpstr>EUROPOS SĄJUNGOS MUITINĖS INSTITUCIJA</vt:lpstr>
      <vt:lpstr>EUROPOS SĄJUNGOS MUITINĖS INSTITUCIJA</vt:lpstr>
      <vt:lpstr>ES MUITINĖS DUOMENŲ PLATFORMA</vt:lpstr>
      <vt:lpstr>ES MUITINĖS DUOMENŲ PLATFORMA (NUOTOLINĖS PREKYBOS FUNKCIJOS)</vt:lpstr>
      <vt:lpstr>PASIRENGIMAS ĮGYVENDINIMUI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Evelina Pagounis</dc:creator>
  <cp:lastModifiedBy>Šarūnas Avižienis</cp:lastModifiedBy>
  <cp:revision>16</cp:revision>
  <dcterms:created xsi:type="dcterms:W3CDTF">2023-01-10T10:44:58Z</dcterms:created>
  <dcterms:modified xsi:type="dcterms:W3CDTF">2026-09-28T07:49:59Z</dcterms:modified>
</cp:coreProperties>
</file>