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60" r:id="rId3"/>
    <p:sldId id="281" r:id="rId4"/>
    <p:sldId id="272" r:id="rId5"/>
    <p:sldId id="283" r:id="rId6"/>
    <p:sldId id="278" r:id="rId7"/>
    <p:sldId id="277" r:id="rId8"/>
    <p:sldId id="282" r:id="rId9"/>
    <p:sldId id="279" r:id="rId10"/>
    <p:sldId id="280" r:id="rId11"/>
    <p:sldId id="267" r:id="rId12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C3E904-79A2-49CF-9EAB-77C0D7E63243}" v="2" dt="2026-09-29T04:57:48.8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9952" autoAdjust="0"/>
  </p:normalViewPr>
  <p:slideViewPr>
    <p:cSldViewPr snapToGrid="0">
      <p:cViewPr varScale="1">
        <p:scale>
          <a:sx n="96" d="100"/>
          <a:sy n="96" d="100"/>
        </p:scale>
        <p:origin x="106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ūnas Kazlauskas" userId="655dfb8e-81f6-48e0-a096-44576399c5e7" providerId="ADAL" clId="{66A706FE-EAD9-4BB7-8D96-39EEC0FDBE9B}"/>
    <pc:docChg chg="undo redo custSel addSld delSld modSld sldOrd">
      <pc:chgData name="Arūnas Kazlauskas" userId="655dfb8e-81f6-48e0-a096-44576399c5e7" providerId="ADAL" clId="{66A706FE-EAD9-4BB7-8D96-39EEC0FDBE9B}" dt="2026-09-29T07:19:41.253" v="5808" actId="20577"/>
      <pc:docMkLst>
        <pc:docMk/>
      </pc:docMkLst>
      <pc:sldChg chg="modSp mod modNotesTx">
        <pc:chgData name="Arūnas Kazlauskas" userId="655dfb8e-81f6-48e0-a096-44576399c5e7" providerId="ADAL" clId="{66A706FE-EAD9-4BB7-8D96-39EEC0FDBE9B}" dt="2026-09-24T07:52:11" v="4798" actId="6549"/>
        <pc:sldMkLst>
          <pc:docMk/>
          <pc:sldMk cId="3787871875" sldId="257"/>
        </pc:sldMkLst>
        <pc:spChg chg="mod">
          <ac:chgData name="Arūnas Kazlauskas" userId="655dfb8e-81f6-48e0-a096-44576399c5e7" providerId="ADAL" clId="{66A706FE-EAD9-4BB7-8D96-39EEC0FDBE9B}" dt="2026-09-24T07:52:11" v="4798" actId="6549"/>
          <ac:spMkLst>
            <pc:docMk/>
            <pc:sldMk cId="3787871875" sldId="257"/>
            <ac:spMk id="3" creationId="{9AEB8E61-1BC1-BCEA-B9A2-E1D578BD7E25}"/>
          </ac:spMkLst>
        </pc:spChg>
        <pc:spChg chg="mod">
          <ac:chgData name="Arūnas Kazlauskas" userId="655dfb8e-81f6-48e0-a096-44576399c5e7" providerId="ADAL" clId="{66A706FE-EAD9-4BB7-8D96-39EEC0FDBE9B}" dt="2026-09-23T04:55:30.128" v="3126" actId="20577"/>
          <ac:spMkLst>
            <pc:docMk/>
            <pc:sldMk cId="3787871875" sldId="257"/>
            <ac:spMk id="5" creationId="{1B22C98D-B981-7093-ED6B-F6486F5E8926}"/>
          </ac:spMkLst>
        </pc:spChg>
      </pc:sldChg>
      <pc:sldChg chg="modSp mod">
        <pc:chgData name="Arūnas Kazlauskas" userId="655dfb8e-81f6-48e0-a096-44576399c5e7" providerId="ADAL" clId="{66A706FE-EAD9-4BB7-8D96-39EEC0FDBE9B}" dt="2026-09-29T07:19:33.510" v="5804" actId="20577"/>
        <pc:sldMkLst>
          <pc:docMk/>
          <pc:sldMk cId="1738074715" sldId="260"/>
        </pc:sldMkLst>
        <pc:spChg chg="mod">
          <ac:chgData name="Arūnas Kazlauskas" userId="655dfb8e-81f6-48e0-a096-44576399c5e7" providerId="ADAL" clId="{66A706FE-EAD9-4BB7-8D96-39EEC0FDBE9B}" dt="2026-09-29T05:28:29.341" v="5734" actId="6549"/>
          <ac:spMkLst>
            <pc:docMk/>
            <pc:sldMk cId="1738074715" sldId="260"/>
            <ac:spMk id="2" creationId="{562F00B4-6C79-482F-7011-BB773C1E3F20}"/>
          </ac:spMkLst>
        </pc:spChg>
        <pc:spChg chg="mod">
          <ac:chgData name="Arūnas Kazlauskas" userId="655dfb8e-81f6-48e0-a096-44576399c5e7" providerId="ADAL" clId="{66A706FE-EAD9-4BB7-8D96-39EEC0FDBE9B}" dt="2026-09-29T07:19:33.510" v="5804" actId="20577"/>
          <ac:spMkLst>
            <pc:docMk/>
            <pc:sldMk cId="1738074715" sldId="260"/>
            <ac:spMk id="5" creationId="{8406636C-BAEB-67A8-3F86-571BE829D0F2}"/>
          </ac:spMkLst>
        </pc:spChg>
      </pc:sldChg>
      <pc:sldChg chg="del">
        <pc:chgData name="Arūnas Kazlauskas" userId="655dfb8e-81f6-48e0-a096-44576399c5e7" providerId="ADAL" clId="{66A706FE-EAD9-4BB7-8D96-39EEC0FDBE9B}" dt="2026-09-29T03:59:36.646" v="5339" actId="2696"/>
        <pc:sldMkLst>
          <pc:docMk/>
          <pc:sldMk cId="1641987858" sldId="268"/>
        </pc:sldMkLst>
      </pc:sldChg>
      <pc:sldChg chg="del">
        <pc:chgData name="Arūnas Kazlauskas" userId="655dfb8e-81f6-48e0-a096-44576399c5e7" providerId="ADAL" clId="{66A706FE-EAD9-4BB7-8D96-39EEC0FDBE9B}" dt="2026-09-29T03:59:36.646" v="5339" actId="2696"/>
        <pc:sldMkLst>
          <pc:docMk/>
          <pc:sldMk cId="3535334798" sldId="269"/>
        </pc:sldMkLst>
      </pc:sldChg>
      <pc:sldChg chg="del">
        <pc:chgData name="Arūnas Kazlauskas" userId="655dfb8e-81f6-48e0-a096-44576399c5e7" providerId="ADAL" clId="{66A706FE-EAD9-4BB7-8D96-39EEC0FDBE9B}" dt="2026-09-29T03:59:36.646" v="5339" actId="2696"/>
        <pc:sldMkLst>
          <pc:docMk/>
          <pc:sldMk cId="3792206963" sldId="271"/>
        </pc:sldMkLst>
      </pc:sldChg>
      <pc:sldChg chg="modSp mod ord">
        <pc:chgData name="Arūnas Kazlauskas" userId="655dfb8e-81f6-48e0-a096-44576399c5e7" providerId="ADAL" clId="{66A706FE-EAD9-4BB7-8D96-39EEC0FDBE9B}" dt="2026-09-29T05:24:20.875" v="5709" actId="6549"/>
        <pc:sldMkLst>
          <pc:docMk/>
          <pc:sldMk cId="2435798311" sldId="272"/>
        </pc:sldMkLst>
        <pc:spChg chg="mod">
          <ac:chgData name="Arūnas Kazlauskas" userId="655dfb8e-81f6-48e0-a096-44576399c5e7" providerId="ADAL" clId="{66A706FE-EAD9-4BB7-8D96-39EEC0FDBE9B}" dt="2026-09-29T05:24:20.875" v="5709" actId="6549"/>
          <ac:spMkLst>
            <pc:docMk/>
            <pc:sldMk cId="2435798311" sldId="272"/>
            <ac:spMk id="3" creationId="{4738277E-B7BF-61EA-F895-40DB2E844A11}"/>
          </ac:spMkLst>
        </pc:spChg>
        <pc:spChg chg="mod">
          <ac:chgData name="Arūnas Kazlauskas" userId="655dfb8e-81f6-48e0-a096-44576399c5e7" providerId="ADAL" clId="{66A706FE-EAD9-4BB7-8D96-39EEC0FDBE9B}" dt="2026-09-29T05:10:35.529" v="5674" actId="20577"/>
          <ac:spMkLst>
            <pc:docMk/>
            <pc:sldMk cId="2435798311" sldId="272"/>
            <ac:spMk id="5" creationId="{BB043232-A74E-03E2-EDB7-C24A17C63CA8}"/>
          </ac:spMkLst>
        </pc:spChg>
      </pc:sldChg>
      <pc:sldChg chg="del">
        <pc:chgData name="Arūnas Kazlauskas" userId="655dfb8e-81f6-48e0-a096-44576399c5e7" providerId="ADAL" clId="{66A706FE-EAD9-4BB7-8D96-39EEC0FDBE9B}" dt="2026-09-29T03:59:36.646" v="5339" actId="2696"/>
        <pc:sldMkLst>
          <pc:docMk/>
          <pc:sldMk cId="2376883235" sldId="273"/>
        </pc:sldMkLst>
      </pc:sldChg>
      <pc:sldChg chg="del">
        <pc:chgData name="Arūnas Kazlauskas" userId="655dfb8e-81f6-48e0-a096-44576399c5e7" providerId="ADAL" clId="{66A706FE-EAD9-4BB7-8D96-39EEC0FDBE9B}" dt="2026-09-29T03:59:36.646" v="5339" actId="2696"/>
        <pc:sldMkLst>
          <pc:docMk/>
          <pc:sldMk cId="2839277750" sldId="274"/>
        </pc:sldMkLst>
      </pc:sldChg>
      <pc:sldChg chg="del">
        <pc:chgData name="Arūnas Kazlauskas" userId="655dfb8e-81f6-48e0-a096-44576399c5e7" providerId="ADAL" clId="{66A706FE-EAD9-4BB7-8D96-39EEC0FDBE9B}" dt="2026-09-29T03:59:36.646" v="5339" actId="2696"/>
        <pc:sldMkLst>
          <pc:docMk/>
          <pc:sldMk cId="340137130" sldId="275"/>
        </pc:sldMkLst>
      </pc:sldChg>
      <pc:sldChg chg="del">
        <pc:chgData name="Arūnas Kazlauskas" userId="655dfb8e-81f6-48e0-a096-44576399c5e7" providerId="ADAL" clId="{66A706FE-EAD9-4BB7-8D96-39EEC0FDBE9B}" dt="2026-09-29T03:59:36.646" v="5339" actId="2696"/>
        <pc:sldMkLst>
          <pc:docMk/>
          <pc:sldMk cId="262554898" sldId="276"/>
        </pc:sldMkLst>
      </pc:sldChg>
      <pc:sldChg chg="modSp add mod ord">
        <pc:chgData name="Arūnas Kazlauskas" userId="655dfb8e-81f6-48e0-a096-44576399c5e7" providerId="ADAL" clId="{66A706FE-EAD9-4BB7-8D96-39EEC0FDBE9B}" dt="2026-09-29T04:21:25.158" v="5347"/>
        <pc:sldMkLst>
          <pc:docMk/>
          <pc:sldMk cId="1497545502" sldId="277"/>
        </pc:sldMkLst>
        <pc:spChg chg="mod">
          <ac:chgData name="Arūnas Kazlauskas" userId="655dfb8e-81f6-48e0-a096-44576399c5e7" providerId="ADAL" clId="{66A706FE-EAD9-4BB7-8D96-39EEC0FDBE9B}" dt="2026-09-24T06:48:02.087" v="4044" actId="20577"/>
          <ac:spMkLst>
            <pc:docMk/>
            <pc:sldMk cId="1497545502" sldId="277"/>
            <ac:spMk id="3" creationId="{FDE2D646-D0AF-A971-9766-1B468E483BB2}"/>
          </ac:spMkLst>
        </pc:spChg>
        <pc:spChg chg="mod">
          <ac:chgData name="Arūnas Kazlauskas" userId="655dfb8e-81f6-48e0-a096-44576399c5e7" providerId="ADAL" clId="{66A706FE-EAD9-4BB7-8D96-39EEC0FDBE9B}" dt="2026-09-24T05:23:05.884" v="3750" actId="20577"/>
          <ac:spMkLst>
            <pc:docMk/>
            <pc:sldMk cId="1497545502" sldId="277"/>
            <ac:spMk id="5" creationId="{EFAC7CE3-D806-F7DA-4F6D-9E1BCBAFB8BC}"/>
          </ac:spMkLst>
        </pc:spChg>
      </pc:sldChg>
      <pc:sldChg chg="modSp add mod ord">
        <pc:chgData name="Arūnas Kazlauskas" userId="655dfb8e-81f6-48e0-a096-44576399c5e7" providerId="ADAL" clId="{66A706FE-EAD9-4BB7-8D96-39EEC0FDBE9B}" dt="2026-09-29T04:38:33.851" v="5351" actId="20577"/>
        <pc:sldMkLst>
          <pc:docMk/>
          <pc:sldMk cId="1181261876" sldId="278"/>
        </pc:sldMkLst>
        <pc:spChg chg="mod">
          <ac:chgData name="Arūnas Kazlauskas" userId="655dfb8e-81f6-48e0-a096-44576399c5e7" providerId="ADAL" clId="{66A706FE-EAD9-4BB7-8D96-39EEC0FDBE9B}" dt="2026-09-29T04:38:33.851" v="5351" actId="20577"/>
          <ac:spMkLst>
            <pc:docMk/>
            <pc:sldMk cId="1181261876" sldId="278"/>
            <ac:spMk id="3" creationId="{32401CE1-1DF1-B63F-9886-518220D7BB12}"/>
          </ac:spMkLst>
        </pc:spChg>
      </pc:sldChg>
      <pc:sldChg chg="modSp add mod">
        <pc:chgData name="Arūnas Kazlauskas" userId="655dfb8e-81f6-48e0-a096-44576399c5e7" providerId="ADAL" clId="{66A706FE-EAD9-4BB7-8D96-39EEC0FDBE9B}" dt="2026-09-29T04:14:57.368" v="5341" actId="20577"/>
        <pc:sldMkLst>
          <pc:docMk/>
          <pc:sldMk cId="1573630914" sldId="279"/>
        </pc:sldMkLst>
        <pc:spChg chg="mod">
          <ac:chgData name="Arūnas Kazlauskas" userId="655dfb8e-81f6-48e0-a096-44576399c5e7" providerId="ADAL" clId="{66A706FE-EAD9-4BB7-8D96-39EEC0FDBE9B}" dt="2026-09-29T04:14:57.368" v="5341" actId="20577"/>
          <ac:spMkLst>
            <pc:docMk/>
            <pc:sldMk cId="1573630914" sldId="279"/>
            <ac:spMk id="3" creationId="{7E1CB41C-343B-51CE-03DF-D58111BFC1AA}"/>
          </ac:spMkLst>
        </pc:spChg>
        <pc:spChg chg="mod">
          <ac:chgData name="Arūnas Kazlauskas" userId="655dfb8e-81f6-48e0-a096-44576399c5e7" providerId="ADAL" clId="{66A706FE-EAD9-4BB7-8D96-39EEC0FDBE9B}" dt="2026-09-24T07:02:58.187" v="4221" actId="20577"/>
          <ac:spMkLst>
            <pc:docMk/>
            <pc:sldMk cId="1573630914" sldId="279"/>
            <ac:spMk id="5" creationId="{41203652-5FA8-EFDE-C971-C13F8534DBF9}"/>
          </ac:spMkLst>
        </pc:spChg>
      </pc:sldChg>
      <pc:sldChg chg="modSp add mod">
        <pc:chgData name="Arūnas Kazlauskas" userId="655dfb8e-81f6-48e0-a096-44576399c5e7" providerId="ADAL" clId="{66A706FE-EAD9-4BB7-8D96-39EEC0FDBE9B}" dt="2026-09-29T05:36:19.901" v="5762" actId="1036"/>
        <pc:sldMkLst>
          <pc:docMk/>
          <pc:sldMk cId="1966223684" sldId="280"/>
        </pc:sldMkLst>
        <pc:spChg chg="mod">
          <ac:chgData name="Arūnas Kazlauskas" userId="655dfb8e-81f6-48e0-a096-44576399c5e7" providerId="ADAL" clId="{66A706FE-EAD9-4BB7-8D96-39EEC0FDBE9B}" dt="2026-09-29T05:36:19.901" v="5762" actId="1036"/>
          <ac:spMkLst>
            <pc:docMk/>
            <pc:sldMk cId="1966223684" sldId="280"/>
            <ac:spMk id="3" creationId="{8BBD0A34-4ED0-B67D-9C90-AC33BB8E3C30}"/>
          </ac:spMkLst>
        </pc:spChg>
        <pc:spChg chg="mod">
          <ac:chgData name="Arūnas Kazlauskas" userId="655dfb8e-81f6-48e0-a096-44576399c5e7" providerId="ADAL" clId="{66A706FE-EAD9-4BB7-8D96-39EEC0FDBE9B}" dt="2026-09-24T06:58:06.329" v="4144" actId="20577"/>
          <ac:spMkLst>
            <pc:docMk/>
            <pc:sldMk cId="1966223684" sldId="280"/>
            <ac:spMk id="5" creationId="{072C1819-AFD6-8D65-71CA-56374D68DC72}"/>
          </ac:spMkLst>
        </pc:spChg>
      </pc:sldChg>
      <pc:sldChg chg="modSp add mod">
        <pc:chgData name="Arūnas Kazlauskas" userId="655dfb8e-81f6-48e0-a096-44576399c5e7" providerId="ADAL" clId="{66A706FE-EAD9-4BB7-8D96-39EEC0FDBE9B}" dt="2026-09-29T07:19:41.253" v="5808" actId="20577"/>
        <pc:sldMkLst>
          <pc:docMk/>
          <pc:sldMk cId="1472113620" sldId="281"/>
        </pc:sldMkLst>
        <pc:spChg chg="mod">
          <ac:chgData name="Arūnas Kazlauskas" userId="655dfb8e-81f6-48e0-a096-44576399c5e7" providerId="ADAL" clId="{66A706FE-EAD9-4BB7-8D96-39EEC0FDBE9B}" dt="2026-09-29T05:29:06.069" v="5736" actId="6549"/>
          <ac:spMkLst>
            <pc:docMk/>
            <pc:sldMk cId="1472113620" sldId="281"/>
            <ac:spMk id="2" creationId="{646BAF40-D9AE-1399-850E-65B1D57A1B98}"/>
          </ac:spMkLst>
        </pc:spChg>
        <pc:spChg chg="mod">
          <ac:chgData name="Arūnas Kazlauskas" userId="655dfb8e-81f6-48e0-a096-44576399c5e7" providerId="ADAL" clId="{66A706FE-EAD9-4BB7-8D96-39EEC0FDBE9B}" dt="2026-09-29T07:19:41.253" v="5808" actId="20577"/>
          <ac:spMkLst>
            <pc:docMk/>
            <pc:sldMk cId="1472113620" sldId="281"/>
            <ac:spMk id="5" creationId="{FB71DC01-BD9E-62D1-5158-3C965A5D4652}"/>
          </ac:spMkLst>
        </pc:spChg>
      </pc:sldChg>
      <pc:sldChg chg="modSp add mod">
        <pc:chgData name="Arūnas Kazlauskas" userId="655dfb8e-81f6-48e0-a096-44576399c5e7" providerId="ADAL" clId="{66A706FE-EAD9-4BB7-8D96-39EEC0FDBE9B}" dt="2026-09-29T06:24:27.913" v="5789" actId="6549"/>
        <pc:sldMkLst>
          <pc:docMk/>
          <pc:sldMk cId="3058648541" sldId="282"/>
        </pc:sldMkLst>
        <pc:spChg chg="mod">
          <ac:chgData name="Arūnas Kazlauskas" userId="655dfb8e-81f6-48e0-a096-44576399c5e7" providerId="ADAL" clId="{66A706FE-EAD9-4BB7-8D96-39EEC0FDBE9B}" dt="2026-09-29T06:24:27.913" v="5789" actId="6549"/>
          <ac:spMkLst>
            <pc:docMk/>
            <pc:sldMk cId="3058648541" sldId="282"/>
            <ac:spMk id="3" creationId="{D4FB23C3-148E-1A98-3CE6-D69911706D16}"/>
          </ac:spMkLst>
        </pc:spChg>
        <pc:spChg chg="mod">
          <ac:chgData name="Arūnas Kazlauskas" userId="655dfb8e-81f6-48e0-a096-44576399c5e7" providerId="ADAL" clId="{66A706FE-EAD9-4BB7-8D96-39EEC0FDBE9B}" dt="2026-09-29T05:12:08.269" v="5699" actId="20577"/>
          <ac:spMkLst>
            <pc:docMk/>
            <pc:sldMk cId="3058648541" sldId="282"/>
            <ac:spMk id="5" creationId="{98A0BFA3-DEB4-10E8-AE83-237773376906}"/>
          </ac:spMkLst>
        </pc:spChg>
      </pc:sldChg>
      <pc:sldChg chg="addSp delSp modSp add del mod">
        <pc:chgData name="Arūnas Kazlauskas" userId="655dfb8e-81f6-48e0-a096-44576399c5e7" providerId="ADAL" clId="{66A706FE-EAD9-4BB7-8D96-39EEC0FDBE9B}" dt="2026-09-29T03:59:20.945" v="5338" actId="2696"/>
        <pc:sldMkLst>
          <pc:docMk/>
          <pc:sldMk cId="2648616239" sldId="283"/>
        </pc:sldMkLst>
      </pc:sldChg>
      <pc:sldChg chg="modSp add mod">
        <pc:chgData name="Arūnas Kazlauskas" userId="655dfb8e-81f6-48e0-a096-44576399c5e7" providerId="ADAL" clId="{66A706FE-EAD9-4BB7-8D96-39EEC0FDBE9B}" dt="2026-09-29T05:07:58.943" v="5641" actId="6549"/>
        <pc:sldMkLst>
          <pc:docMk/>
          <pc:sldMk cId="3499234589" sldId="283"/>
        </pc:sldMkLst>
        <pc:spChg chg="mod">
          <ac:chgData name="Arūnas Kazlauskas" userId="655dfb8e-81f6-48e0-a096-44576399c5e7" providerId="ADAL" clId="{66A706FE-EAD9-4BB7-8D96-39EEC0FDBE9B}" dt="2026-09-29T05:07:58.943" v="5641" actId="6549"/>
          <ac:spMkLst>
            <pc:docMk/>
            <pc:sldMk cId="3499234589" sldId="283"/>
            <ac:spMk id="3" creationId="{7E85181A-84AE-EFDB-0B48-F774559AB650}"/>
          </ac:spMkLst>
        </pc:spChg>
        <pc:spChg chg="mod">
          <ac:chgData name="Arūnas Kazlauskas" userId="655dfb8e-81f6-48e0-a096-44576399c5e7" providerId="ADAL" clId="{66A706FE-EAD9-4BB7-8D96-39EEC0FDBE9B}" dt="2026-09-29T04:41:39.366" v="5362" actId="6549"/>
          <ac:spMkLst>
            <pc:docMk/>
            <pc:sldMk cId="3499234589" sldId="283"/>
            <ac:spMk id="5" creationId="{FAF767F5-DC93-1407-C223-DF56D506BFC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E26D6-4F81-4E87-A0D4-73138C4B3FDA}" type="datetimeFigureOut">
              <a:rPr lang="lt-LT" smtClean="0"/>
              <a:t>2026-09-29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8BE164-3940-4860-B377-B1695AC1EEE2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80993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lt-LT" sz="1200" dirty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BE164-3940-4860-B377-B1695AC1EEE2}" type="slidenum">
              <a:rPr lang="lt-LT" smtClean="0"/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932763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 marR="333375">
              <a:lnSpc>
                <a:spcPts val="1010"/>
              </a:lnSpc>
              <a:spcBef>
                <a:spcPts val="190"/>
              </a:spcBef>
            </a:pPr>
            <a:endParaRPr lang="lt-LT" sz="1200" dirty="0">
              <a:latin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BE164-3940-4860-B377-B1695AC1EEE2}" type="slidenum">
              <a:rPr lang="lt-LT" smtClean="0"/>
              <a:t>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42852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7BE8F-EB34-7B7F-F16F-6CCEEE68B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2EF805-73FB-38FB-27BC-932793E467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46B624-A8E1-1DFE-CC6E-391F485C68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 marR="333375">
              <a:lnSpc>
                <a:spcPts val="1010"/>
              </a:lnSpc>
              <a:spcBef>
                <a:spcPts val="190"/>
              </a:spcBef>
            </a:pPr>
            <a:endParaRPr lang="lt-LT" sz="1200" dirty="0">
              <a:latin typeface="Arial"/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C2F557-2AF0-7115-80B1-962E0D8299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8BE164-3940-4860-B377-B1695AC1EEE2}" type="slidenum">
              <a:rPr kumimoji="0" lang="lt-L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lt-L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47901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0C99A-83C4-8532-B814-912B43992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04E237-B04B-AAFC-EC5B-806413A70A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FB9217-C448-6AC1-A0A6-1E715961F4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 marR="333375">
              <a:lnSpc>
                <a:spcPts val="1010"/>
              </a:lnSpc>
              <a:spcBef>
                <a:spcPts val="190"/>
              </a:spcBef>
            </a:pPr>
            <a:endParaRPr lang="lt-LT" sz="1200" dirty="0">
              <a:latin typeface="Arial"/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13DF44-BCDA-4B74-8F91-6EF694B097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BE164-3940-4860-B377-B1695AC1EEE2}" type="slidenum">
              <a:rPr lang="lt-LT" smtClean="0"/>
              <a:t>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06970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DA235-FC69-C538-D988-72B46E9CC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455227-B8F8-373C-9259-233397B148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9677A3-C6B5-9224-9B61-D652B48327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 marR="333375">
              <a:lnSpc>
                <a:spcPts val="1010"/>
              </a:lnSpc>
              <a:spcBef>
                <a:spcPts val="190"/>
              </a:spcBef>
            </a:pPr>
            <a:endParaRPr lang="lt-LT" sz="1200" dirty="0">
              <a:latin typeface="Arial"/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3E1754-DD5B-5BD3-482D-EC56FC6C48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8BE164-3940-4860-B377-B1695AC1EEE2}" type="slidenum">
              <a:rPr kumimoji="0" lang="lt-L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lt-L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0828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2D971-1ED4-9E84-ED0E-6EB7C987B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885BDB-59EA-3E43-143C-D783B4E977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A9E6EE-C431-24BF-347C-C3536FF979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 marR="333375">
              <a:lnSpc>
                <a:spcPts val="1010"/>
              </a:lnSpc>
              <a:spcBef>
                <a:spcPts val="190"/>
              </a:spcBef>
            </a:pPr>
            <a:endParaRPr lang="lt-LT" sz="1200" dirty="0">
              <a:latin typeface="Arial"/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91E488-720F-1B66-CAA4-6AEC34CFD1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8BE164-3940-4860-B377-B1695AC1EEE2}" type="slidenum">
              <a:rPr kumimoji="0" lang="lt-L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lt-L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89971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378A4-5CE1-BF1C-394B-700F3A90E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57B943-2947-5041-95F2-AFE41E56AC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8721C0-18DB-1343-0E34-B1DC276ACB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 marR="333375">
              <a:lnSpc>
                <a:spcPts val="1010"/>
              </a:lnSpc>
              <a:spcBef>
                <a:spcPts val="190"/>
              </a:spcBef>
            </a:pPr>
            <a:endParaRPr lang="lt-LT" sz="1200" dirty="0">
              <a:latin typeface="Arial"/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5E7E42-7AC7-15A8-5633-9F44A67304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8BE164-3940-4860-B377-B1695AC1EEE2}" type="slidenum">
              <a:rPr kumimoji="0" lang="lt-L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lt-L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95628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133D0-491B-324C-C1D2-039B13A5C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CAC653-76B7-3BEC-DB32-B2454242CD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AABE6A-125E-3C46-7F87-4463C270DD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 marR="333375">
              <a:lnSpc>
                <a:spcPts val="1010"/>
              </a:lnSpc>
              <a:spcBef>
                <a:spcPts val="190"/>
              </a:spcBef>
            </a:pPr>
            <a:endParaRPr lang="lt-LT" sz="1200" dirty="0">
              <a:latin typeface="Arial"/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9BF546-9CCF-6942-1E92-4F77AEC056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8BE164-3940-4860-B377-B1695AC1EEE2}" type="slidenum">
              <a:rPr kumimoji="0" lang="lt-L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lt-L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35204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1B467-14D1-E748-89D2-BDD724BB4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1901FF-2FE8-91AF-3E5A-B917BF1727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D1127D-BF08-3219-C5D3-48290660E5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 marR="333375">
              <a:lnSpc>
                <a:spcPts val="1010"/>
              </a:lnSpc>
              <a:spcBef>
                <a:spcPts val="190"/>
              </a:spcBef>
            </a:pPr>
            <a:endParaRPr lang="lt-LT" sz="1200" dirty="0">
              <a:latin typeface="Arial"/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C78E31-5A92-224A-51FA-869D75B1E5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8BE164-3940-4860-B377-B1695AC1EEE2}" type="slidenum">
              <a:rPr kumimoji="0" lang="lt-L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lt-L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35195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EB47F-86AA-0C83-CCD9-DFB67CA08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84C9A0-AFF5-112C-C89E-8DB97666AA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C8586A-9327-E648-21EF-AA5A2557E2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" marR="333375">
              <a:lnSpc>
                <a:spcPts val="1010"/>
              </a:lnSpc>
              <a:spcBef>
                <a:spcPts val="190"/>
              </a:spcBef>
            </a:pPr>
            <a:endParaRPr lang="lt-LT" sz="1200" dirty="0">
              <a:latin typeface="Arial"/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E01CD9-1282-A7A4-EDC0-7DA076CA6F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8BE164-3940-4860-B377-B1695AC1EEE2}" type="slidenum">
              <a:rPr kumimoji="0" lang="lt-L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lt-L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78659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8BE164-3940-4860-B377-B1695AC1EEE2}" type="slidenum">
              <a:rPr lang="lt-LT" smtClean="0"/>
              <a:t>11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75897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7175A-AB6A-F831-768C-96064CA19D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C6AD7C-76F8-A29A-15A4-58C6A38642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243F23-CA2C-E578-12B8-46DC9BFE4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7AFD-923E-4CFF-8381-D0852A6EA026}" type="datetimeFigureOut">
              <a:rPr lang="lt-LT" smtClean="0"/>
              <a:t>2026-09-29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51B76-8F2B-3806-4594-BAFE28F39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C155B2-8053-019D-B99F-8104681ED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175DB-2FAB-4D22-B139-FB12971062F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51854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4C6DE-8DED-A1F6-4103-97AB39B2B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E1830-C9DE-F8F7-0FA2-9F1B0A8FDF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8CAC49-96B7-F686-904F-76B92C54C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7AFD-923E-4CFF-8381-D0852A6EA026}" type="datetimeFigureOut">
              <a:rPr lang="lt-LT" smtClean="0"/>
              <a:t>2026-09-29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F79D81-4DC7-562A-48D4-50BF03A26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5EC7A-86A1-4260-128E-933D4697A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175DB-2FAB-4D22-B139-FB12971062F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04518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DB487-2626-D6BF-7C4F-D683602ED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523DE6-DA5A-FA7A-AFA7-C4A1E8A6C1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D2E1E-A674-0BF0-348D-6B09E8536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7AFD-923E-4CFF-8381-D0852A6EA026}" type="datetimeFigureOut">
              <a:rPr lang="lt-LT" smtClean="0"/>
              <a:t>2026-09-29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923F7-8304-4C56-580F-B8F9F345F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7CB93A-2AEC-D296-DA9B-086626F2A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175DB-2FAB-4D22-B139-FB12971062F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0083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58977-2E78-EA51-D658-3C812083C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5E108E-72C0-ABE5-08EA-E11FA49106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484DEF-C752-05ED-2491-7C918C24EA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3CE34D-302E-652F-DD6A-4CC1B75EA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7AFD-923E-4CFF-8381-D0852A6EA026}" type="datetimeFigureOut">
              <a:rPr lang="lt-LT" smtClean="0"/>
              <a:t>2026-09-29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53CBF1-E0AA-2428-1598-82C530AC4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CD70BA-A610-1605-2A4B-301F97027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175DB-2FAB-4D22-B139-FB12971062F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9431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CB9B0-D8A6-0027-7761-DDB4FD13B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9C51B2-DE08-E21E-1732-B426ADABCB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1A6ED-3880-7CAD-C3C6-C2E26ADE54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EDDE41-1744-99AC-8379-4611550A55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F43481-BCBF-D3A8-AD9B-FFC34009B8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18FE3F-184A-42AF-AFAA-6DB67416A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7AFD-923E-4CFF-8381-D0852A6EA026}" type="datetimeFigureOut">
              <a:rPr lang="lt-LT" smtClean="0"/>
              <a:t>2026-09-29</a:t>
            </a:fld>
            <a:endParaRPr lang="lt-L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486DE7-1A73-B781-BCC1-179480AB7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5EA030-012C-5431-D47B-580C43369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175DB-2FAB-4D22-B139-FB12971062F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77877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38C66-20F8-53D7-BD66-324BD99EC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DA3A7A-66DC-66E4-E91E-51943A3E1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7AFD-923E-4CFF-8381-D0852A6EA026}" type="datetimeFigureOut">
              <a:rPr lang="lt-LT" smtClean="0"/>
              <a:t>2026-09-29</a:t>
            </a:fld>
            <a:endParaRPr lang="lt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AC6EB1-3E34-8C81-BC4D-004DE7A38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F50291-7E30-5959-7261-DE4BE64F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175DB-2FAB-4D22-B139-FB12971062F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94639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83ED2A-D3EF-CB69-494B-FE6799452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7AFD-923E-4CFF-8381-D0852A6EA026}" type="datetimeFigureOut">
              <a:rPr lang="lt-LT" smtClean="0"/>
              <a:t>2026-09-29</a:t>
            </a:fld>
            <a:endParaRPr lang="lt-L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241CE2-0509-C2BB-73BE-E69086ED3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1DCECA-C1D5-0864-374C-B5432A031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175DB-2FAB-4D22-B139-FB12971062F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21860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E9623-6D2E-025A-0E85-69BEB128E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8508E-E375-E453-A76B-7B0FA849A5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51EB5D-1306-518A-A179-F2F28F1DEC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85367E-AE0A-4214-9BF7-575FBEE85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7AFD-923E-4CFF-8381-D0852A6EA026}" type="datetimeFigureOut">
              <a:rPr lang="lt-LT" smtClean="0"/>
              <a:t>2026-09-29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BEADD8-51F6-8B25-933D-D0CDB7BB0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2C9CDC-49B3-9EB1-40DD-416D851E2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175DB-2FAB-4D22-B139-FB12971062F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94116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FC2EF-BD74-2AC4-82CF-2FE221518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31FB29-2763-B0E9-DDB5-39D9BA08B2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2A5987-ED7F-FCC1-6B96-CCA2070208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DA217-7CCA-DE6A-77BC-475F94E70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7AFD-923E-4CFF-8381-D0852A6EA026}" type="datetimeFigureOut">
              <a:rPr lang="lt-LT" smtClean="0"/>
              <a:t>2026-09-29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0CDA7F-8BFA-7E48-17DB-97F213C22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F1F5C-8A01-0B4F-A110-DC6291110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175DB-2FAB-4D22-B139-FB12971062F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48059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E7FB9-72CE-6F11-70C8-2504E362F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E432D0-D863-DCF9-A162-1EE1BA6F0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80FFEE-FD20-3B5C-1D69-3E9D2A20A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7AFD-923E-4CFF-8381-D0852A6EA026}" type="datetimeFigureOut">
              <a:rPr lang="lt-LT" smtClean="0"/>
              <a:t>2026-09-29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C16757-9A97-D248-AC3A-3139043AD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DC7FCC-4F06-E66E-48C2-B2DC86BC1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175DB-2FAB-4D22-B139-FB12971062F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53870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1C7BA0-DA14-20D1-1FBB-E5970C412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A60963-3415-3890-3B74-875F8F4F2D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14096-1C69-B3B8-2EEF-9DE6CBE14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7AFD-923E-4CFF-8381-D0852A6EA026}" type="datetimeFigureOut">
              <a:rPr lang="lt-LT" smtClean="0"/>
              <a:t>2026-09-29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6C72A-1181-D722-863A-E39BACF8E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0F9316-B70F-EBDD-DE9E-A12D6D5B1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175DB-2FAB-4D22-B139-FB12971062F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92626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623DBB-805C-655F-54D0-17F24602B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7514E5-3C2B-4D32-8ADC-DC405EC807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FF051B-99CE-CDE5-794B-08A37816BA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C17AFD-923E-4CFF-8381-D0852A6EA026}" type="datetimeFigureOut">
              <a:rPr lang="lt-LT" smtClean="0"/>
              <a:t>2026-09-29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DD4A03-8F56-FDE9-2351-F9C0E0F00E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907304-8827-73A0-3BCF-6E03B2B92F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175DB-2FAB-4D22-B139-FB12971062F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99153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user/LietuvosMuitine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s://www.linkedin.com/company/lietuvos-muitin%C4%97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facebook.com/Lietuvosmuitine/?locale=lt_LT" TargetMode="External"/><Relationship Id="rId5" Type="http://schemas.openxmlformats.org/officeDocument/2006/relationships/hyperlink" Target="https://muitine.lrv.lt/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3">
            <a:extLst>
              <a:ext uri="{FF2B5EF4-FFF2-40B4-BE49-F238E27FC236}">
                <a16:creationId xmlns:a16="http://schemas.microsoft.com/office/drawing/2014/main" id="{9AEB8E61-1BC1-BCEA-B9A2-E1D578BD7E25}"/>
              </a:ext>
            </a:extLst>
          </p:cNvPr>
          <p:cNvSpPr txBox="1"/>
          <p:nvPr/>
        </p:nvSpPr>
        <p:spPr>
          <a:xfrm>
            <a:off x="-1795" y="1873250"/>
            <a:ext cx="12193795" cy="84510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spcBef>
                <a:spcPts val="110"/>
              </a:spcBef>
            </a:pPr>
            <a:r>
              <a:rPr lang="lt-LT" sz="5400" noProof="0" dirty="0">
                <a:solidFill>
                  <a:srgbClr val="2B2A29"/>
                </a:solidFill>
                <a:latin typeface="Arial"/>
                <a:cs typeface="Arial"/>
              </a:rPr>
              <a:t>Sąjungoje taikoma tvarkymo rinkliava</a:t>
            </a:r>
          </a:p>
        </p:txBody>
      </p:sp>
      <p:sp>
        <p:nvSpPr>
          <p:cNvPr id="4" name="object 13">
            <a:extLst>
              <a:ext uri="{FF2B5EF4-FFF2-40B4-BE49-F238E27FC236}">
                <a16:creationId xmlns:a16="http://schemas.microsoft.com/office/drawing/2014/main" id="{B3C8FCE2-8AEE-F29D-1B8B-A1A10ABB33E4}"/>
              </a:ext>
            </a:extLst>
          </p:cNvPr>
          <p:cNvSpPr txBox="1"/>
          <p:nvPr/>
        </p:nvSpPr>
        <p:spPr>
          <a:xfrm>
            <a:off x="318052" y="4062427"/>
            <a:ext cx="11569148" cy="152990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r">
              <a:spcBef>
                <a:spcPts val="110"/>
              </a:spcBef>
            </a:pPr>
            <a:r>
              <a:rPr lang="lt-LT" sz="2400" dirty="0">
                <a:solidFill>
                  <a:srgbClr val="2B2A29"/>
                </a:solidFill>
                <a:latin typeface="Arial"/>
                <a:cs typeface="Arial"/>
              </a:rPr>
              <a:t>Arūnas Kazlauskas</a:t>
            </a:r>
          </a:p>
          <a:p>
            <a:pPr marL="12700" algn="r">
              <a:spcBef>
                <a:spcPts val="110"/>
              </a:spcBef>
            </a:pPr>
            <a:r>
              <a:rPr lang="lt-LT" sz="2400" dirty="0">
                <a:solidFill>
                  <a:srgbClr val="2B2A29"/>
                </a:solidFill>
                <a:latin typeface="Arial"/>
                <a:cs typeface="Arial"/>
              </a:rPr>
              <a:t>Vyriausiasis specialistas</a:t>
            </a:r>
          </a:p>
          <a:p>
            <a:pPr marL="12700" algn="r">
              <a:spcBef>
                <a:spcPts val="110"/>
              </a:spcBef>
            </a:pPr>
            <a:r>
              <a:rPr lang="lt-LT" sz="2400" spc="-10" dirty="0">
                <a:solidFill>
                  <a:srgbClr val="2B2A29"/>
                </a:solidFill>
                <a:latin typeface="Arial"/>
                <a:cs typeface="Arial"/>
              </a:rPr>
              <a:t>Muitų politikos skyrius</a:t>
            </a:r>
          </a:p>
          <a:p>
            <a:pPr marL="12700" algn="r">
              <a:spcBef>
                <a:spcPts val="110"/>
              </a:spcBef>
            </a:pPr>
            <a:r>
              <a:rPr lang="lt-LT" sz="2400" spc="-10" dirty="0">
                <a:solidFill>
                  <a:srgbClr val="2B2A29"/>
                </a:solidFill>
                <a:latin typeface="Arial"/>
                <a:cs typeface="Arial"/>
              </a:rPr>
              <a:t>Muitinės departamentas</a:t>
            </a:r>
            <a:endParaRPr lang="lt-LT" sz="2400" dirty="0">
              <a:solidFill>
                <a:srgbClr val="2B2A29"/>
              </a:solidFill>
              <a:latin typeface="Arial"/>
              <a:cs typeface="Arial"/>
            </a:endParaRPr>
          </a:p>
        </p:txBody>
      </p:sp>
      <p:sp>
        <p:nvSpPr>
          <p:cNvPr id="5" name="object 13">
            <a:extLst>
              <a:ext uri="{FF2B5EF4-FFF2-40B4-BE49-F238E27FC236}">
                <a16:creationId xmlns:a16="http://schemas.microsoft.com/office/drawing/2014/main" id="{1B22C98D-B981-7093-ED6B-F6486F5E8926}"/>
              </a:ext>
            </a:extLst>
          </p:cNvPr>
          <p:cNvSpPr txBox="1"/>
          <p:nvPr/>
        </p:nvSpPr>
        <p:spPr>
          <a:xfrm>
            <a:off x="318051" y="6021522"/>
            <a:ext cx="11569149" cy="38343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lang="lt-LT" sz="2400" dirty="0">
                <a:solidFill>
                  <a:srgbClr val="2B2A29"/>
                </a:solidFill>
                <a:latin typeface="Arial"/>
                <a:cs typeface="Arial"/>
              </a:rPr>
              <a:t>2026 m. rugsėjo </a:t>
            </a:r>
            <a:r>
              <a:rPr lang="en-US" sz="2400" dirty="0">
                <a:solidFill>
                  <a:srgbClr val="2B2A29"/>
                </a:solidFill>
                <a:latin typeface="Arial"/>
                <a:cs typeface="Arial"/>
              </a:rPr>
              <a:t>29 </a:t>
            </a:r>
            <a:r>
              <a:rPr lang="lt-LT" sz="2400" dirty="0">
                <a:solidFill>
                  <a:srgbClr val="2B2A29"/>
                </a:solidFill>
                <a:latin typeface="Arial"/>
                <a:cs typeface="Arial"/>
              </a:rPr>
              <a:t>d.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2990A21-3FA7-B3DE-9330-42017C5284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32"/>
            <a:ext cx="12191262" cy="133158"/>
          </a:xfrm>
          <a:prstGeom prst="rect">
            <a:avLst/>
          </a:prstGeom>
        </p:spPr>
      </p:pic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CC789228-D23F-8223-4C75-F543DE843B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424" y="106144"/>
            <a:ext cx="1757880" cy="1767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871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62F00B4-6C79-482F-7011-BB773C1E3F20}"/>
              </a:ext>
            </a:extLst>
          </p:cNvPr>
          <p:cNvSpPr txBox="1"/>
          <p:nvPr/>
        </p:nvSpPr>
        <p:spPr>
          <a:xfrm>
            <a:off x="0" y="1472377"/>
            <a:ext cx="12192000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lt-LT" sz="3200" dirty="0">
                <a:solidFill>
                  <a:srgbClr val="2B2A29"/>
                </a:solidFill>
                <a:latin typeface="Arial"/>
                <a:cs typeface="Arial"/>
              </a:rPr>
              <a:t>2026 m. rugsėjo 16 d. Europos Parlamento ir Tarybos reglamento (ES) 2026/2108, kuriuo nustatomas Sąjungos muitinės kodeksas, įsteigiama Europos Sąjungos muitinės institucija ir panaikinamas Reglamentas (ES) Nr. 952/2013 (</a:t>
            </a:r>
            <a:r>
              <a:rPr lang="lt-LT" sz="3200" dirty="0" err="1">
                <a:solidFill>
                  <a:srgbClr val="2B2A29"/>
                </a:solidFill>
                <a:latin typeface="Arial"/>
                <a:cs typeface="Arial"/>
              </a:rPr>
              <a:t>nSMK</a:t>
            </a:r>
            <a:r>
              <a:rPr lang="lt-LT" sz="3200" dirty="0">
                <a:solidFill>
                  <a:srgbClr val="2B2A29"/>
                </a:solidFill>
                <a:latin typeface="Arial"/>
                <a:cs typeface="Arial"/>
              </a:rPr>
              <a:t>), 20 straipsnis:</a:t>
            </a:r>
          </a:p>
          <a:p>
            <a:endParaRPr lang="lt-LT" sz="1600" dirty="0">
              <a:solidFill>
                <a:srgbClr val="2B2A29"/>
              </a:solidFill>
              <a:latin typeface="Arial"/>
              <a:cs typeface="Arial"/>
            </a:endParaRPr>
          </a:p>
          <a:p>
            <a:pPr marL="457200" indent="-457200"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lt-LT" sz="2800" dirty="0">
                <a:solidFill>
                  <a:srgbClr val="2B2A29"/>
                </a:solidFill>
                <a:latin typeface="Arial"/>
                <a:cs typeface="Arial"/>
              </a:rPr>
              <a:t>rinkliavos dydis nustatomas Komisijos deleguotuoju reglamentu.</a:t>
            </a:r>
          </a:p>
        </p:txBody>
      </p:sp>
      <p:sp>
        <p:nvSpPr>
          <p:cNvPr id="5" name="object 13">
            <a:extLst>
              <a:ext uri="{FF2B5EF4-FFF2-40B4-BE49-F238E27FC236}">
                <a16:creationId xmlns:a16="http://schemas.microsoft.com/office/drawing/2014/main" id="{8406636C-BAEB-67A8-3F86-571BE829D0F2}"/>
              </a:ext>
            </a:extLst>
          </p:cNvPr>
          <p:cNvSpPr txBox="1"/>
          <p:nvPr/>
        </p:nvSpPr>
        <p:spPr>
          <a:xfrm>
            <a:off x="-1795" y="402259"/>
            <a:ext cx="12193795" cy="84510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spcBef>
                <a:spcPts val="110"/>
              </a:spcBef>
            </a:pPr>
            <a:r>
              <a:rPr lang="fi-FI" sz="5400" dirty="0">
                <a:solidFill>
                  <a:srgbClr val="2B2A29"/>
                </a:solidFill>
                <a:latin typeface="Arial"/>
                <a:cs typeface="Arial"/>
              </a:rPr>
              <a:t>Teisinis pagrindas</a:t>
            </a:r>
            <a:r>
              <a:rPr lang="lt-LT" sz="5400" dirty="0">
                <a:solidFill>
                  <a:srgbClr val="2B2A29"/>
                </a:solidFill>
                <a:latin typeface="Arial"/>
                <a:cs typeface="Arial"/>
              </a:rPr>
              <a:t>  (1)</a:t>
            </a:r>
          </a:p>
        </p:txBody>
      </p:sp>
    </p:spTree>
    <p:extLst>
      <p:ext uri="{BB962C8B-B14F-4D97-AF65-F5344CB8AC3E}">
        <p14:creationId xmlns:p14="http://schemas.microsoft.com/office/powerpoint/2010/main" val="1738074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ADBAE4-F0BB-65EE-3CE3-BD585A9C7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6BAF40-D9AE-1399-850E-65B1D57A1B98}"/>
              </a:ext>
            </a:extLst>
          </p:cNvPr>
          <p:cNvSpPr txBox="1"/>
          <p:nvPr/>
        </p:nvSpPr>
        <p:spPr>
          <a:xfrm>
            <a:off x="0" y="1472377"/>
            <a:ext cx="12192000" cy="2436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1600" b="0" i="0" u="none" strike="noStrike" kern="1200" cap="none" spc="0" normalizeH="0" baseline="0" noProof="0" dirty="0">
              <a:ln>
                <a:noFill/>
              </a:ln>
              <a:solidFill>
                <a:srgbClr val="2B2A29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lt-LT" sz="32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Mokesčių administravimo įstatymas.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lt-LT" sz="32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Muitinės administruojamų mokesčių ir su jais susijusių sumų mokėjimo taisyklės, patvirtintos Lietuvos Respublikos Vyriausybės 1996 m. birželio 24 d. nutarimu Nr. 748.</a:t>
            </a:r>
          </a:p>
        </p:txBody>
      </p:sp>
      <p:sp>
        <p:nvSpPr>
          <p:cNvPr id="5" name="object 13">
            <a:extLst>
              <a:ext uri="{FF2B5EF4-FFF2-40B4-BE49-F238E27FC236}">
                <a16:creationId xmlns:a16="http://schemas.microsoft.com/office/drawing/2014/main" id="{FB71DC01-BD9E-62D1-5158-3C965A5D4652}"/>
              </a:ext>
            </a:extLst>
          </p:cNvPr>
          <p:cNvSpPr txBox="1"/>
          <p:nvPr/>
        </p:nvSpPr>
        <p:spPr>
          <a:xfrm>
            <a:off x="-1795" y="402259"/>
            <a:ext cx="12193795" cy="84510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54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Teisinis pagrindas</a:t>
            </a:r>
            <a:r>
              <a:rPr kumimoji="0" lang="lt-LT" sz="54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(2)</a:t>
            </a:r>
          </a:p>
        </p:txBody>
      </p:sp>
    </p:spTree>
    <p:extLst>
      <p:ext uri="{BB962C8B-B14F-4D97-AF65-F5344CB8AC3E}">
        <p14:creationId xmlns:p14="http://schemas.microsoft.com/office/powerpoint/2010/main" val="1472113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63EFA-B29D-2384-1B05-FFE115FA6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3">
            <a:extLst>
              <a:ext uri="{FF2B5EF4-FFF2-40B4-BE49-F238E27FC236}">
                <a16:creationId xmlns:a16="http://schemas.microsoft.com/office/drawing/2014/main" id="{BB043232-A74E-03E2-EDB7-C24A17C63CA8}"/>
              </a:ext>
            </a:extLst>
          </p:cNvPr>
          <p:cNvSpPr txBox="1"/>
          <p:nvPr/>
        </p:nvSpPr>
        <p:spPr>
          <a:xfrm>
            <a:off x="-1795" y="402259"/>
            <a:ext cx="12193795" cy="84510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spcBef>
                <a:spcPts val="110"/>
              </a:spcBef>
            </a:pPr>
            <a:r>
              <a:rPr lang="lt-LT" sz="5400" dirty="0">
                <a:solidFill>
                  <a:srgbClr val="2B2A29"/>
                </a:solidFill>
                <a:latin typeface="Arial"/>
                <a:cs typeface="Arial"/>
              </a:rPr>
              <a:t>Tvarkymo rinkliava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38277E-B7BF-61EA-F895-40DB2E844A11}"/>
              </a:ext>
            </a:extLst>
          </p:cNvPr>
          <p:cNvSpPr txBox="1"/>
          <p:nvPr/>
        </p:nvSpPr>
        <p:spPr>
          <a:xfrm>
            <a:off x="0" y="2426529"/>
            <a:ext cx="1219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lt-LT" sz="3200" dirty="0">
                <a:solidFill>
                  <a:srgbClr val="2B2A29"/>
                </a:solidFill>
                <a:latin typeface="Arial"/>
                <a:cs typeface="Arial"/>
              </a:rPr>
              <a:t>Paslaugos, suteiktos pagal prašymą dėl prekių išleidimo į laisvą apyvartą procedūros, kai tos prekės parduodamos nuotolinės prekybos būdu</a:t>
            </a:r>
          </a:p>
        </p:txBody>
      </p:sp>
    </p:spTree>
    <p:extLst>
      <p:ext uri="{BB962C8B-B14F-4D97-AF65-F5344CB8AC3E}">
        <p14:creationId xmlns:p14="http://schemas.microsoft.com/office/powerpoint/2010/main" val="2435798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07A43-EC27-138A-65D1-C178B79A9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3">
            <a:extLst>
              <a:ext uri="{FF2B5EF4-FFF2-40B4-BE49-F238E27FC236}">
                <a16:creationId xmlns:a16="http://schemas.microsoft.com/office/drawing/2014/main" id="{FAF767F5-DC93-1407-C223-DF56D506BFCA}"/>
              </a:ext>
            </a:extLst>
          </p:cNvPr>
          <p:cNvSpPr txBox="1"/>
          <p:nvPr/>
        </p:nvSpPr>
        <p:spPr>
          <a:xfrm>
            <a:off x="-1795" y="402259"/>
            <a:ext cx="12193795" cy="84510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54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Taikymas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85181A-84AE-EFDB-0B48-F774559AB650}"/>
              </a:ext>
            </a:extLst>
          </p:cNvPr>
          <p:cNvSpPr txBox="1"/>
          <p:nvPr/>
        </p:nvSpPr>
        <p:spPr>
          <a:xfrm>
            <a:off x="0" y="1671155"/>
            <a:ext cx="12192000" cy="3806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32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Tvarkymo rinkliava taikoma: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lt-LT" sz="28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prekių rūšiai:</a:t>
            </a:r>
          </a:p>
          <a:p>
            <a:pPr marL="914400" lvl="1" indent="-4572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kumimoji="0" lang="lt-LT" sz="24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tas pats prekių tarifinis klasifikavimas, aprašymas ir,</a:t>
            </a:r>
            <a:r>
              <a:rPr lang="lt-LT" sz="2400" dirty="0">
                <a:solidFill>
                  <a:srgbClr val="2B2A29"/>
                </a:solidFill>
                <a:latin typeface="Arial"/>
                <a:cs typeface="Arial"/>
              </a:rPr>
              <a:t> jeigu reikalaujama, kilmė (</a:t>
            </a:r>
            <a:r>
              <a:rPr lang="lt-LT" sz="2400" dirty="0" err="1">
                <a:solidFill>
                  <a:srgbClr val="2B2A29"/>
                </a:solidFill>
                <a:latin typeface="Arial"/>
                <a:cs typeface="Arial"/>
              </a:rPr>
              <a:t>nSMK</a:t>
            </a:r>
            <a:r>
              <a:rPr lang="lt-LT" sz="2400" dirty="0">
                <a:solidFill>
                  <a:srgbClr val="2B2A29"/>
                </a:solidFill>
                <a:latin typeface="Arial"/>
                <a:cs typeface="Arial"/>
              </a:rPr>
              <a:t> 5 straipsnio 78 punktas)</a:t>
            </a:r>
            <a:r>
              <a:rPr kumimoji="0" lang="lt-LT" sz="24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,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lt-LT" sz="28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nuotolinė prekyba, neatsižvelgiant į siuntos vertę: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t-LT" sz="24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prekės importuojamos iš trečiosios šalies, gabenamos tiekėjo vardu ar jam dalyvaujant, paprastai skirtos fiziniam asmeniui (</a:t>
            </a:r>
            <a:r>
              <a:rPr kumimoji="0" lang="lt-LT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nSMK</a:t>
            </a:r>
            <a:r>
              <a:rPr kumimoji="0" lang="lt-LT" sz="24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5 straipsnio 15 punktas ir Pridėtinės vertės mokesčio įstatymo 2 straipsnio 19</a:t>
            </a:r>
            <a:r>
              <a:rPr kumimoji="0" lang="lt-LT" sz="2400" b="0" i="0" u="none" kern="1200" cap="none" spc="0" normalizeH="0" baseline="3000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</a:t>
            </a:r>
            <a:r>
              <a:rPr kumimoji="0" lang="lt-LT" sz="24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dalis).</a:t>
            </a:r>
          </a:p>
        </p:txBody>
      </p:sp>
    </p:spTree>
    <p:extLst>
      <p:ext uri="{BB962C8B-B14F-4D97-AF65-F5344CB8AC3E}">
        <p14:creationId xmlns:p14="http://schemas.microsoft.com/office/powerpoint/2010/main" val="3499234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18686-64B2-5DE2-C006-92A170928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3">
            <a:extLst>
              <a:ext uri="{FF2B5EF4-FFF2-40B4-BE49-F238E27FC236}">
                <a16:creationId xmlns:a16="http://schemas.microsoft.com/office/drawing/2014/main" id="{8456946B-4CF3-A741-B566-64E0F8859244}"/>
              </a:ext>
            </a:extLst>
          </p:cNvPr>
          <p:cNvSpPr txBox="1"/>
          <p:nvPr/>
        </p:nvSpPr>
        <p:spPr>
          <a:xfrm>
            <a:off x="-1795" y="402259"/>
            <a:ext cx="12193795" cy="84510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54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Tvarkymo rinkliavos mokėtojai (1)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401CE1-1DF1-B63F-9886-518220D7BB12}"/>
              </a:ext>
            </a:extLst>
          </p:cNvPr>
          <p:cNvSpPr txBox="1"/>
          <p:nvPr/>
        </p:nvSpPr>
        <p:spPr>
          <a:xfrm>
            <a:off x="0" y="1671155"/>
            <a:ext cx="12192000" cy="2508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32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Tvarkymo rinkliavą sumoka: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lt-LT" sz="28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skolininkas – SMK 5 straipsnio 19 punktas ir 77 straipsnio 3 dalis: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t-LT" sz="24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deklarantas,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t-LT" sz="24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netiesioginio atstovavimo atveju – ir asmuo, kurio interesais pateikiama muitinės deklaracija.</a:t>
            </a:r>
          </a:p>
        </p:txBody>
      </p:sp>
    </p:spTree>
    <p:extLst>
      <p:ext uri="{BB962C8B-B14F-4D97-AF65-F5344CB8AC3E}">
        <p14:creationId xmlns:p14="http://schemas.microsoft.com/office/powerpoint/2010/main" val="1181261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28455-B296-E237-31B8-8DF5E5DAB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3">
            <a:extLst>
              <a:ext uri="{FF2B5EF4-FFF2-40B4-BE49-F238E27FC236}">
                <a16:creationId xmlns:a16="http://schemas.microsoft.com/office/drawing/2014/main" id="{EFAC7CE3-D806-F7DA-4F6D-9E1BCBAFB8BC}"/>
              </a:ext>
            </a:extLst>
          </p:cNvPr>
          <p:cNvSpPr txBox="1"/>
          <p:nvPr/>
        </p:nvSpPr>
        <p:spPr>
          <a:xfrm>
            <a:off x="-1795" y="402259"/>
            <a:ext cx="12193795" cy="84510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54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Tvarkymo rinkliavos mokėtojai (2)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E2D646-D0AF-A971-9766-1B468E483BB2}"/>
              </a:ext>
            </a:extLst>
          </p:cNvPr>
          <p:cNvSpPr txBox="1"/>
          <p:nvPr/>
        </p:nvSpPr>
        <p:spPr>
          <a:xfrm>
            <a:off x="0" y="1671155"/>
            <a:ext cx="12192000" cy="45448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32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Deklarantas – </a:t>
            </a:r>
            <a:r>
              <a:rPr kumimoji="0" lang="lt-LT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nSMK</a:t>
            </a:r>
            <a:r>
              <a:rPr kumimoji="0" lang="lt-LT" sz="32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85 straipsnio 2 dalis: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lt-LT" sz="28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asmuo, kuriam leidžiama naudotis IOSS schema, arba jo netiesioginis atstovas,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2B2A29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514350" lvl="0" indent="-514350">
              <a:spcAft>
                <a:spcPts val="1000"/>
              </a:spcAft>
              <a:buFont typeface="+mj-lt"/>
              <a:buAutoNum type="arabicPeriod"/>
            </a:pPr>
            <a:r>
              <a:rPr lang="lt-LT" sz="2800" dirty="0">
                <a:solidFill>
                  <a:srgbClr val="2B2A29"/>
                </a:solidFill>
                <a:latin typeface="Arial"/>
                <a:cs typeface="Arial"/>
              </a:rPr>
              <a:t>asmuo, kuriam leidžiama naudotis specialia importo PVM deklaravimo ir mokėjimo procedūra, arba jo netiesioginis atstovas,</a:t>
            </a:r>
            <a:endParaRPr lang="en-US" sz="2800" dirty="0">
              <a:solidFill>
                <a:srgbClr val="2B2A29"/>
              </a:solidFill>
              <a:latin typeface="Arial"/>
              <a:cs typeface="Arial"/>
            </a:endParaRPr>
          </a:p>
          <a:p>
            <a:pPr marL="514350" lvl="0" indent="-514350">
              <a:spcAft>
                <a:spcPts val="1000"/>
              </a:spcAft>
              <a:buFont typeface="+mj-lt"/>
              <a:buAutoNum type="arabicPeriod"/>
            </a:pPr>
            <a:r>
              <a:rPr lang="en-US" sz="2800" dirty="0">
                <a:solidFill>
                  <a:srgbClr val="2B2A29"/>
                </a:solidFill>
                <a:latin typeface="Arial"/>
                <a:cs typeface="Arial"/>
              </a:rPr>
              <a:t>1</a:t>
            </a:r>
            <a:r>
              <a:rPr lang="lt-LT" sz="2800" dirty="0">
                <a:solidFill>
                  <a:srgbClr val="2B2A29"/>
                </a:solidFill>
                <a:latin typeface="Arial"/>
                <a:cs typeface="Arial"/>
              </a:rPr>
              <a:t> ir 2 punktuose nenurodytais atvejais – importuotojo netiesioginis atstovas,</a:t>
            </a:r>
            <a:endParaRPr lang="en-US" sz="2800" dirty="0">
              <a:solidFill>
                <a:srgbClr val="2B2A29"/>
              </a:solidFill>
              <a:latin typeface="Arial"/>
              <a:cs typeface="Arial"/>
            </a:endParaRPr>
          </a:p>
          <a:p>
            <a:pPr marL="514350" lvl="0" indent="-514350">
              <a:spcAft>
                <a:spcPts val="1000"/>
              </a:spcAft>
              <a:buFont typeface="+mj-lt"/>
              <a:buAutoNum type="arabicPeriod"/>
            </a:pPr>
            <a:r>
              <a:rPr lang="en-US" sz="2800" dirty="0">
                <a:solidFill>
                  <a:srgbClr val="2B2A29"/>
                </a:solidFill>
                <a:latin typeface="Arial"/>
                <a:cs typeface="Arial"/>
              </a:rPr>
              <a:t>1</a:t>
            </a:r>
            <a:r>
              <a:rPr lang="lt-LT" sz="2800" dirty="0">
                <a:solidFill>
                  <a:srgbClr val="2B2A29"/>
                </a:solidFill>
                <a:latin typeface="Arial"/>
                <a:cs typeface="Arial"/>
              </a:rPr>
              <a:t>, 2 ir 3 punktuose nenurodytais atvejais – bet kuris kitas asmuo, galintis pateikti visą informaciją, reikalingą muitinės procedūrai įforminti.</a:t>
            </a:r>
            <a:endParaRPr kumimoji="0" lang="lt-LT" sz="2800" b="0" i="0" u="none" strike="noStrike" kern="1200" cap="none" spc="0" normalizeH="0" baseline="0" noProof="0" dirty="0">
              <a:ln>
                <a:noFill/>
              </a:ln>
              <a:solidFill>
                <a:srgbClr val="2B2A29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97545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C081C-32A8-585B-7AB6-16C905656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3">
            <a:extLst>
              <a:ext uri="{FF2B5EF4-FFF2-40B4-BE49-F238E27FC236}">
                <a16:creationId xmlns:a16="http://schemas.microsoft.com/office/drawing/2014/main" id="{98A0BFA3-DEB4-10E8-AE83-237773376906}"/>
              </a:ext>
            </a:extLst>
          </p:cNvPr>
          <p:cNvSpPr txBox="1"/>
          <p:nvPr/>
        </p:nvSpPr>
        <p:spPr>
          <a:xfrm>
            <a:off x="-1795" y="402259"/>
            <a:ext cx="12193795" cy="84510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54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Taikymo pradžia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FB23C3-148E-1A98-3CE6-D69911706D16}"/>
              </a:ext>
            </a:extLst>
          </p:cNvPr>
          <p:cNvSpPr txBox="1"/>
          <p:nvPr/>
        </p:nvSpPr>
        <p:spPr>
          <a:xfrm>
            <a:off x="0" y="1671155"/>
            <a:ext cx="12192000" cy="4909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lt-LT" sz="32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Komisija deleguotąjį aktą, kuriuo nustatoma tvarkymo rinkliava, priėmė 2026-09-21.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lt-LT" sz="3200" dirty="0">
                <a:solidFill>
                  <a:srgbClr val="2B2A29"/>
                </a:solidFill>
                <a:latin typeface="Arial"/>
                <a:cs typeface="Arial"/>
              </a:rPr>
              <a:t>Komisijos deleguotasis aktas įsigalioja, jeigu Europos Parlamentas ir Taryba per 30 dienų nepareiškia prieštaravimų arba informuoja, kad neturi prieštaravimų.</a:t>
            </a:r>
          </a:p>
          <a:p>
            <a:pPr marL="457200" indent="-457200"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lt-LT" sz="3200" dirty="0">
                <a:solidFill>
                  <a:srgbClr val="2B2A29"/>
                </a:solidFill>
                <a:latin typeface="Arial"/>
                <a:cs typeface="Arial"/>
              </a:rPr>
              <a:t>Deleguotasis aktas įsigalioja jo paskelbimo </a:t>
            </a:r>
            <a:r>
              <a:rPr lang="lt-LT" sz="3200" i="1" dirty="0">
                <a:solidFill>
                  <a:srgbClr val="2B2A29"/>
                </a:solidFill>
                <a:latin typeface="Arial"/>
                <a:cs typeface="Arial"/>
              </a:rPr>
              <a:t>ES oficialiajame leidinyje</a:t>
            </a:r>
            <a:r>
              <a:rPr lang="lt-LT" sz="3200" dirty="0">
                <a:solidFill>
                  <a:srgbClr val="2B2A29"/>
                </a:solidFill>
                <a:latin typeface="Arial"/>
                <a:cs typeface="Arial"/>
              </a:rPr>
              <a:t> dieną.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lt-LT" sz="3200" dirty="0">
                <a:solidFill>
                  <a:srgbClr val="2B2A29"/>
                </a:solidFill>
                <a:latin typeface="Arial"/>
                <a:cs typeface="Arial"/>
              </a:rPr>
              <a:t>Tvarkymo rinkliava pradedama taikyti praėjus 10 dienų nuo deleguotojo akto įsigaliojimo.</a:t>
            </a:r>
          </a:p>
        </p:txBody>
      </p:sp>
    </p:spTree>
    <p:extLst>
      <p:ext uri="{BB962C8B-B14F-4D97-AF65-F5344CB8AC3E}">
        <p14:creationId xmlns:p14="http://schemas.microsoft.com/office/powerpoint/2010/main" val="3058648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4AF1A6-418A-EC46-1DC2-1410F9AA5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3">
            <a:extLst>
              <a:ext uri="{FF2B5EF4-FFF2-40B4-BE49-F238E27FC236}">
                <a16:creationId xmlns:a16="http://schemas.microsoft.com/office/drawing/2014/main" id="{41203652-5FA8-EFDE-C971-C13F8534DBF9}"/>
              </a:ext>
            </a:extLst>
          </p:cNvPr>
          <p:cNvSpPr txBox="1"/>
          <p:nvPr/>
        </p:nvSpPr>
        <p:spPr>
          <a:xfrm>
            <a:off x="-1795" y="402259"/>
            <a:ext cx="12193795" cy="84510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54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Tvarkymo rinkliavos (ne)grąžinimas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1CB41C-343B-51CE-03DF-D58111BFC1AA}"/>
              </a:ext>
            </a:extLst>
          </p:cNvPr>
          <p:cNvSpPr txBox="1"/>
          <p:nvPr/>
        </p:nvSpPr>
        <p:spPr>
          <a:xfrm>
            <a:off x="0" y="1671155"/>
            <a:ext cx="12192000" cy="18261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lt-LT" sz="3200" b="0" i="0" u="none" strike="noStrike" kern="1200" cap="none" spc="0" normalizeH="0" baseline="0" noProof="0" dirty="0">
              <a:ln>
                <a:noFill/>
              </a:ln>
              <a:solidFill>
                <a:srgbClr val="2B2A29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lang="lt-LT" sz="3200" dirty="0">
              <a:solidFill>
                <a:srgbClr val="2B2A29"/>
              </a:solidFill>
              <a:latin typeface="Arial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32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Tvarkymo rinkliava negrąžinama – </a:t>
            </a:r>
            <a:r>
              <a:rPr kumimoji="0" lang="lt-LT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nSMK</a:t>
            </a:r>
            <a:r>
              <a:rPr kumimoji="0" lang="lt-LT" sz="32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20 straipsnio 6 dalis.</a:t>
            </a:r>
          </a:p>
        </p:txBody>
      </p:sp>
    </p:spTree>
    <p:extLst>
      <p:ext uri="{BB962C8B-B14F-4D97-AF65-F5344CB8AC3E}">
        <p14:creationId xmlns:p14="http://schemas.microsoft.com/office/powerpoint/2010/main" val="1573630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2A65D-922F-0409-0FF7-6C106DC37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3">
            <a:extLst>
              <a:ext uri="{FF2B5EF4-FFF2-40B4-BE49-F238E27FC236}">
                <a16:creationId xmlns:a16="http://schemas.microsoft.com/office/drawing/2014/main" id="{072C1819-AFD6-8D65-71CA-56374D68DC72}"/>
              </a:ext>
            </a:extLst>
          </p:cNvPr>
          <p:cNvSpPr txBox="1"/>
          <p:nvPr/>
        </p:nvSpPr>
        <p:spPr>
          <a:xfrm>
            <a:off x="-1795" y="402259"/>
            <a:ext cx="12193795" cy="84510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54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Tvarkymo rinkliavos perskaičiavimas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BD0A34-4ED0-B67D-9C90-AC33BB8E3C30}"/>
              </a:ext>
            </a:extLst>
          </p:cNvPr>
          <p:cNvSpPr txBox="1"/>
          <p:nvPr/>
        </p:nvSpPr>
        <p:spPr>
          <a:xfrm>
            <a:off x="0" y="2625312"/>
            <a:ext cx="12192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Aft>
                <a:spcPts val="1000"/>
              </a:spcAft>
            </a:pPr>
            <a:r>
              <a:rPr kumimoji="0" lang="lt-LT" sz="32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Komisija kas dvejus metus įvertins </a:t>
            </a:r>
            <a:r>
              <a:rPr lang="lt-LT" sz="3200" dirty="0">
                <a:solidFill>
                  <a:srgbClr val="2B2A29"/>
                </a:solidFill>
                <a:latin typeface="Arial"/>
                <a:cs typeface="Arial"/>
              </a:rPr>
              <a:t>apytikres išlaidas </a:t>
            </a:r>
            <a:r>
              <a:rPr kumimoji="0" lang="lt-LT" sz="3200" b="0" i="0" u="none" strike="noStrike" kern="1200" cap="none" spc="0" normalizeH="0" baseline="0" noProof="0" dirty="0">
                <a:ln>
                  <a:noFill/>
                </a:ln>
                <a:solidFill>
                  <a:srgbClr val="2B2A29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paslaugai pagal prašymą suteikti.</a:t>
            </a:r>
          </a:p>
        </p:txBody>
      </p:sp>
    </p:spTree>
    <p:extLst>
      <p:ext uri="{BB962C8B-B14F-4D97-AF65-F5344CB8AC3E}">
        <p14:creationId xmlns:p14="http://schemas.microsoft.com/office/powerpoint/2010/main" val="1966223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3334982-B5B9-6CDE-64EB-9C2CD8FF6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0634"/>
            <a:ext cx="12192000" cy="6868633"/>
          </a:xfrm>
          <a:prstGeom prst="rect">
            <a:avLst/>
          </a:prstGeo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265570D3-C207-1E69-2CEF-E3BC0CE026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522" y="595460"/>
            <a:ext cx="4536956" cy="4560767"/>
          </a:xfrm>
          <a:prstGeom prst="rect">
            <a:avLst/>
          </a:prstGeom>
        </p:spPr>
      </p:pic>
      <p:sp>
        <p:nvSpPr>
          <p:cNvPr id="4" name="object 15">
            <a:extLst>
              <a:ext uri="{FF2B5EF4-FFF2-40B4-BE49-F238E27FC236}">
                <a16:creationId xmlns:a16="http://schemas.microsoft.com/office/drawing/2014/main" id="{3B665B18-1BCF-1A57-D6C5-C3A2E38AFD57}"/>
              </a:ext>
            </a:extLst>
          </p:cNvPr>
          <p:cNvSpPr txBox="1"/>
          <p:nvPr/>
        </p:nvSpPr>
        <p:spPr>
          <a:xfrm>
            <a:off x="0" y="5001817"/>
            <a:ext cx="12192000" cy="1736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82320" algn="ctr"/>
            <a:r>
              <a:rPr lang="lt-LT" sz="2000" b="1" dirty="0">
                <a:solidFill>
                  <a:srgbClr val="2B2A29"/>
                </a:solidFill>
                <a:latin typeface="Arial"/>
                <a:cs typeface="Arial"/>
              </a:rPr>
              <a:t>Muitinės</a:t>
            </a:r>
            <a:r>
              <a:rPr sz="2000" b="1" spc="10" dirty="0">
                <a:solidFill>
                  <a:srgbClr val="2B2A29"/>
                </a:solidFill>
                <a:latin typeface="Arial"/>
                <a:cs typeface="Arial"/>
              </a:rPr>
              <a:t> </a:t>
            </a:r>
            <a:r>
              <a:rPr lang="lt-LT" sz="2000" b="1" spc="-10" dirty="0">
                <a:solidFill>
                  <a:srgbClr val="2B2A29"/>
                </a:solidFill>
                <a:latin typeface="Arial"/>
                <a:cs typeface="Arial"/>
              </a:rPr>
              <a:t>departamentas </a:t>
            </a:r>
            <a:r>
              <a:rPr lang="lt-LT" sz="2000" b="1" dirty="0">
                <a:solidFill>
                  <a:srgbClr val="2B2A29"/>
                </a:solidFill>
                <a:latin typeface="Arial"/>
                <a:cs typeface="Arial"/>
              </a:rPr>
              <a:t>prie</a:t>
            </a:r>
            <a:r>
              <a:rPr sz="2000" b="1" spc="10" dirty="0">
                <a:solidFill>
                  <a:srgbClr val="2B2A2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B2A29"/>
                </a:solidFill>
                <a:latin typeface="Arial"/>
                <a:cs typeface="Arial"/>
              </a:rPr>
              <a:t>Lietuvos</a:t>
            </a:r>
            <a:r>
              <a:rPr sz="2000" b="1" spc="10" dirty="0">
                <a:solidFill>
                  <a:srgbClr val="2B2A2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B2A29"/>
                </a:solidFill>
                <a:latin typeface="Arial"/>
                <a:cs typeface="Arial"/>
              </a:rPr>
              <a:t>Respublikos</a:t>
            </a:r>
            <a:r>
              <a:rPr sz="2000" b="1" spc="15" dirty="0">
                <a:solidFill>
                  <a:srgbClr val="2B2A29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2B2A29"/>
                </a:solidFill>
                <a:latin typeface="Arial"/>
                <a:cs typeface="Arial"/>
              </a:rPr>
              <a:t>ﬁnansų</a:t>
            </a:r>
            <a:r>
              <a:rPr sz="2000" b="1" spc="10" dirty="0">
                <a:solidFill>
                  <a:srgbClr val="2B2A2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B2A29"/>
                </a:solidFill>
                <a:latin typeface="Arial"/>
                <a:cs typeface="Arial"/>
              </a:rPr>
              <a:t>ministerijos</a:t>
            </a:r>
            <a:endParaRPr sz="2000" dirty="0">
              <a:latin typeface="Arial"/>
              <a:cs typeface="Arial"/>
            </a:endParaRPr>
          </a:p>
          <a:p>
            <a:pPr marL="1879600" marR="1885950" algn="ctr"/>
            <a:r>
              <a:rPr lang="lt-LT" sz="2000" b="1" dirty="0">
                <a:solidFill>
                  <a:srgbClr val="2B2A29"/>
                </a:solidFill>
                <a:latin typeface="Arial"/>
                <a:cs typeface="Arial"/>
              </a:rPr>
              <a:t>A. Jakšto </a:t>
            </a:r>
            <a:r>
              <a:rPr sz="2000" b="1" dirty="0">
                <a:solidFill>
                  <a:srgbClr val="2B2A29"/>
                </a:solidFill>
                <a:latin typeface="Arial"/>
                <a:cs typeface="Arial"/>
              </a:rPr>
              <a:t>g.</a:t>
            </a:r>
            <a:r>
              <a:rPr sz="2000" b="1" spc="-5" dirty="0">
                <a:solidFill>
                  <a:srgbClr val="2B2A29"/>
                </a:solidFill>
                <a:latin typeface="Arial"/>
                <a:cs typeface="Arial"/>
              </a:rPr>
              <a:t> </a:t>
            </a:r>
            <a:r>
              <a:rPr lang="lt-LT" sz="2000" b="1" spc="-5" dirty="0">
                <a:solidFill>
                  <a:srgbClr val="2B2A29"/>
                </a:solidFill>
                <a:latin typeface="Arial"/>
                <a:cs typeface="Arial"/>
              </a:rPr>
              <a:t>1</a:t>
            </a:r>
            <a:r>
              <a:rPr sz="2000" b="1" dirty="0">
                <a:solidFill>
                  <a:srgbClr val="2B2A29"/>
                </a:solidFill>
                <a:latin typeface="Arial"/>
                <a:cs typeface="Arial"/>
              </a:rPr>
              <a:t>,</a:t>
            </a:r>
            <a:r>
              <a:rPr sz="2000" b="1" spc="-5" dirty="0">
                <a:solidFill>
                  <a:srgbClr val="2B2A29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2B2A29"/>
                </a:solidFill>
                <a:latin typeface="Arial"/>
                <a:cs typeface="Arial"/>
              </a:rPr>
              <a:t>Vilnius </a:t>
            </a:r>
            <a:endParaRPr lang="lt-LT" sz="2000" b="1" spc="-10" dirty="0">
              <a:solidFill>
                <a:srgbClr val="2B2A29"/>
              </a:solidFill>
              <a:latin typeface="Arial"/>
              <a:cs typeface="Arial"/>
            </a:endParaRPr>
          </a:p>
          <a:p>
            <a:pPr algn="ctr"/>
            <a:r>
              <a:rPr lang="lt-LT" u="sng" dirty="0">
                <a:hlinkClick r:id="rId5"/>
              </a:rPr>
              <a:t>https://muitine.lrv.lt</a:t>
            </a:r>
            <a:endParaRPr lang="lt-LT" dirty="0"/>
          </a:p>
          <a:p>
            <a:pPr algn="ctr"/>
            <a:r>
              <a:rPr lang="lt-LT" u="sng" dirty="0">
                <a:hlinkClick r:id="rId6"/>
              </a:rPr>
              <a:t>Muitinės </a:t>
            </a:r>
            <a:r>
              <a:rPr lang="lt-LT" u="sng" dirty="0" err="1">
                <a:hlinkClick r:id="rId6"/>
              </a:rPr>
              <a:t>facebook</a:t>
            </a:r>
            <a:endParaRPr lang="lt-LT" dirty="0"/>
          </a:p>
          <a:p>
            <a:pPr algn="ctr"/>
            <a:r>
              <a:rPr lang="lt-LT" u="sng" dirty="0">
                <a:hlinkClick r:id="rId7"/>
              </a:rPr>
              <a:t>Muitinės </a:t>
            </a:r>
            <a:r>
              <a:rPr lang="lt-LT" u="sng" dirty="0" err="1">
                <a:hlinkClick r:id="rId7"/>
              </a:rPr>
              <a:t>LinkedIn</a:t>
            </a:r>
            <a:endParaRPr lang="lt-LT" u="sng" dirty="0"/>
          </a:p>
          <a:p>
            <a:pPr algn="ctr"/>
            <a:r>
              <a:rPr lang="lt-LT" u="sng" dirty="0">
                <a:hlinkClick r:id="rId8"/>
              </a:rPr>
              <a:t>Muitinės YouTube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196782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1309</TotalTime>
  <Words>448</Words>
  <Application>Microsoft Office PowerPoint</Application>
  <PresentationFormat>Widescreen</PresentationFormat>
  <Paragraphs>61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Evelina Pagounis</dc:creator>
  <cp:lastModifiedBy>Arūnas Kazlauskas</cp:lastModifiedBy>
  <cp:revision>4</cp:revision>
  <dcterms:created xsi:type="dcterms:W3CDTF">2023-01-10T10:44:58Z</dcterms:created>
  <dcterms:modified xsi:type="dcterms:W3CDTF">2026-09-29T07:19:45Z</dcterms:modified>
</cp:coreProperties>
</file>